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3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4.xml" ContentType="application/vnd.openxmlformats-officedocument.presentationml.notesSlide+xml"/>
  <Override PartName="/ppt/tags/tag20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7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8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9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0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13.xml" ContentType="application/vnd.openxmlformats-officedocument.presentationml.notesSlide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14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15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notesSlides/notesSlide18.xml" ContentType="application/vnd.openxmlformats-officedocument.presentationml.notesSlide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2"/>
    <p:sldMasterId id="2147483691" r:id="rId3"/>
  </p:sldMasterIdLst>
  <p:notesMasterIdLst>
    <p:notesMasterId r:id="rId24"/>
  </p:notesMasterIdLst>
  <p:handoutMasterIdLst>
    <p:handoutMasterId r:id="rId25"/>
  </p:handoutMasterIdLst>
  <p:sldIdLst>
    <p:sldId id="346" r:id="rId4"/>
    <p:sldId id="377" r:id="rId5"/>
    <p:sldId id="425" r:id="rId6"/>
    <p:sldId id="411" r:id="rId7"/>
    <p:sldId id="427" r:id="rId8"/>
    <p:sldId id="433" r:id="rId9"/>
    <p:sldId id="434" r:id="rId10"/>
    <p:sldId id="424" r:id="rId11"/>
    <p:sldId id="435" r:id="rId12"/>
    <p:sldId id="436" r:id="rId13"/>
    <p:sldId id="428" r:id="rId14"/>
    <p:sldId id="437" r:id="rId15"/>
    <p:sldId id="257" r:id="rId16"/>
    <p:sldId id="439" r:id="rId17"/>
    <p:sldId id="440" r:id="rId18"/>
    <p:sldId id="441" r:id="rId19"/>
    <p:sldId id="442" r:id="rId20"/>
    <p:sldId id="443" r:id="rId21"/>
    <p:sldId id="444" r:id="rId22"/>
    <p:sldId id="438" r:id="rId23"/>
  </p:sldIdLst>
  <p:sldSz cx="12192000" cy="6858000"/>
  <p:notesSz cx="6858000" cy="9144000"/>
  <p:defaultTextStyle>
    <a:defPPr>
      <a:defRPr lang="zh-CN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99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gun Vagun" initials="V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8F69"/>
    <a:srgbClr val="DAB59C"/>
    <a:srgbClr val="D9D7D6"/>
    <a:srgbClr val="8B7377"/>
    <a:srgbClr val="C19A8D"/>
    <a:srgbClr val="D8BA97"/>
    <a:srgbClr val="FDFAF6"/>
    <a:srgbClr val="F5D5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50" autoAdjust="0"/>
    <p:restoredTop sz="94628"/>
  </p:normalViewPr>
  <p:slideViewPr>
    <p:cSldViewPr showGuides="1">
      <p:cViewPr varScale="1">
        <p:scale>
          <a:sx n="112" d="100"/>
          <a:sy n="112" d="100"/>
        </p:scale>
        <p:origin x="324" y="102"/>
      </p:cViewPr>
      <p:guideLst>
        <p:guide orient="horz" pos="2160"/>
        <p:guide pos="399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microsoft.com/office/2016/11/relationships/changesInfo" Target="changesInfos/changesInfo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H X" userId="7151736f2a0e12df" providerId="LiveId" clId="{3B042A1D-E704-4D5D-99A3-73A21F89ABF0}"/>
    <pc:docChg chg="undo custSel addSld delSld modSld sldOrd">
      <pc:chgData name="SH X" userId="7151736f2a0e12df" providerId="LiveId" clId="{3B042A1D-E704-4D5D-99A3-73A21F89ABF0}" dt="2022-10-03T15:07:37.338" v="1132" actId="1076"/>
      <pc:docMkLst>
        <pc:docMk/>
      </pc:docMkLst>
      <pc:sldChg chg="modSp add del mod">
        <pc:chgData name="SH X" userId="7151736f2a0e12df" providerId="LiveId" clId="{3B042A1D-E704-4D5D-99A3-73A21F89ABF0}" dt="2022-10-03T15:05:52.526" v="903" actId="2696"/>
        <pc:sldMkLst>
          <pc:docMk/>
          <pc:sldMk cId="0" sldId="257"/>
        </pc:sldMkLst>
        <pc:spChg chg="mod">
          <ac:chgData name="SH X" userId="7151736f2a0e12df" providerId="LiveId" clId="{3B042A1D-E704-4D5D-99A3-73A21F89ABF0}" dt="2022-10-03T14:50:46.622" v="582" actId="20577"/>
          <ac:spMkLst>
            <pc:docMk/>
            <pc:sldMk cId="0" sldId="257"/>
            <ac:spMk id="25603" creationId="{00000000-0000-0000-0000-000000000000}"/>
          </ac:spMkLst>
        </pc:spChg>
      </pc:sldChg>
      <pc:sldChg chg="del">
        <pc:chgData name="SH X" userId="7151736f2a0e12df" providerId="LiveId" clId="{3B042A1D-E704-4D5D-99A3-73A21F89ABF0}" dt="2022-10-03T14:50:52.708" v="583" actId="47"/>
        <pc:sldMkLst>
          <pc:docMk/>
          <pc:sldMk cId="0" sldId="258"/>
        </pc:sldMkLst>
      </pc:sldChg>
      <pc:sldChg chg="del">
        <pc:chgData name="SH X" userId="7151736f2a0e12df" providerId="LiveId" clId="{3B042A1D-E704-4D5D-99A3-73A21F89ABF0}" dt="2022-10-03T14:50:53.082" v="584" actId="47"/>
        <pc:sldMkLst>
          <pc:docMk/>
          <pc:sldMk cId="0" sldId="259"/>
        </pc:sldMkLst>
      </pc:sldChg>
      <pc:sldChg chg="delSp del mod">
        <pc:chgData name="SH X" userId="7151736f2a0e12df" providerId="LiveId" clId="{3B042A1D-E704-4D5D-99A3-73A21F89ABF0}" dt="2022-10-03T14:55:05.553" v="586" actId="47"/>
        <pc:sldMkLst>
          <pc:docMk/>
          <pc:sldMk cId="0" sldId="261"/>
        </pc:sldMkLst>
        <pc:picChg chg="del">
          <ac:chgData name="SH X" userId="7151736f2a0e12df" providerId="LiveId" clId="{3B042A1D-E704-4D5D-99A3-73A21F89ABF0}" dt="2022-10-03T14:50:55.644" v="585" actId="478"/>
          <ac:picMkLst>
            <pc:docMk/>
            <pc:sldMk cId="0" sldId="261"/>
            <ac:picMk id="3" creationId="{00000000-0000-0000-0000-000000000000}"/>
          </ac:picMkLst>
        </pc:picChg>
      </pc:sldChg>
      <pc:sldChg chg="del">
        <pc:chgData name="SH X" userId="7151736f2a0e12df" providerId="LiveId" clId="{3B042A1D-E704-4D5D-99A3-73A21F89ABF0}" dt="2022-10-03T14:59:54.872" v="867" actId="47"/>
        <pc:sldMkLst>
          <pc:docMk/>
          <pc:sldMk cId="0" sldId="262"/>
        </pc:sldMkLst>
      </pc:sldChg>
      <pc:sldChg chg="addSp delSp modSp del mod">
        <pc:chgData name="SH X" userId="7151736f2a0e12df" providerId="LiveId" clId="{3B042A1D-E704-4D5D-99A3-73A21F89ABF0}" dt="2022-10-03T14:59:53.080" v="864" actId="47"/>
        <pc:sldMkLst>
          <pc:docMk/>
          <pc:sldMk cId="0" sldId="263"/>
        </pc:sldMkLst>
        <pc:spChg chg="del">
          <ac:chgData name="SH X" userId="7151736f2a0e12df" providerId="LiveId" clId="{3B042A1D-E704-4D5D-99A3-73A21F89ABF0}" dt="2022-10-03T14:56:12.177" v="616" actId="478"/>
          <ac:spMkLst>
            <pc:docMk/>
            <pc:sldMk cId="0" sldId="263"/>
            <ac:spMk id="2" creationId="{00000000-0000-0000-0000-000000000000}"/>
          </ac:spMkLst>
        </pc:spChg>
        <pc:spChg chg="del">
          <ac:chgData name="SH X" userId="7151736f2a0e12df" providerId="LiveId" clId="{3B042A1D-E704-4D5D-99A3-73A21F89ABF0}" dt="2022-10-03T14:56:14.842" v="619" actId="478"/>
          <ac:spMkLst>
            <pc:docMk/>
            <pc:sldMk cId="0" sldId="263"/>
            <ac:spMk id="8" creationId="{00000000-0000-0000-0000-000000000000}"/>
          </ac:spMkLst>
        </pc:spChg>
        <pc:graphicFrameChg chg="del mod modGraphic">
          <ac:chgData name="SH X" userId="7151736f2a0e12df" providerId="LiveId" clId="{3B042A1D-E704-4D5D-99A3-73A21F89ABF0}" dt="2022-10-03T14:56:05.233" v="611" actId="478"/>
          <ac:graphicFrameMkLst>
            <pc:docMk/>
            <pc:sldMk cId="0" sldId="263"/>
            <ac:graphicFrameMk id="3" creationId="{00000000-0000-0000-0000-000000000000}"/>
          </ac:graphicFrameMkLst>
        </pc:graphicFrameChg>
        <pc:picChg chg="add mod">
          <ac:chgData name="SH X" userId="7151736f2a0e12df" providerId="LiveId" clId="{3B042A1D-E704-4D5D-99A3-73A21F89ABF0}" dt="2022-10-03T14:56:17.836" v="620" actId="1076"/>
          <ac:picMkLst>
            <pc:docMk/>
            <pc:sldMk cId="0" sldId="263"/>
            <ac:picMk id="5" creationId="{76574138-7150-403B-9223-B7CB4D3EE7E0}"/>
          </ac:picMkLst>
        </pc:picChg>
        <pc:picChg chg="del">
          <ac:chgData name="SH X" userId="7151736f2a0e12df" providerId="LiveId" clId="{3B042A1D-E704-4D5D-99A3-73A21F89ABF0}" dt="2022-10-03T14:56:12.760" v="617" actId="478"/>
          <ac:picMkLst>
            <pc:docMk/>
            <pc:sldMk cId="0" sldId="263"/>
            <ac:picMk id="28" creationId="{00000000-0000-0000-0000-000000000000}"/>
          </ac:picMkLst>
        </pc:picChg>
      </pc:sldChg>
      <pc:sldChg chg="del">
        <pc:chgData name="SH X" userId="7151736f2a0e12df" providerId="LiveId" clId="{3B042A1D-E704-4D5D-99A3-73A21F89ABF0}" dt="2022-10-03T14:59:53.617" v="865" actId="47"/>
        <pc:sldMkLst>
          <pc:docMk/>
          <pc:sldMk cId="0" sldId="264"/>
        </pc:sldMkLst>
      </pc:sldChg>
      <pc:sldChg chg="del">
        <pc:chgData name="SH X" userId="7151736f2a0e12df" providerId="LiveId" clId="{3B042A1D-E704-4D5D-99A3-73A21F89ABF0}" dt="2022-10-03T14:59:54.298" v="866" actId="47"/>
        <pc:sldMkLst>
          <pc:docMk/>
          <pc:sldMk cId="0" sldId="265"/>
        </pc:sldMkLst>
      </pc:sldChg>
      <pc:sldChg chg="del">
        <pc:chgData name="SH X" userId="7151736f2a0e12df" providerId="LiveId" clId="{3B042A1D-E704-4D5D-99A3-73A21F89ABF0}" dt="2022-10-03T14:59:56.198" v="868" actId="47"/>
        <pc:sldMkLst>
          <pc:docMk/>
          <pc:sldMk cId="0" sldId="266"/>
        </pc:sldMkLst>
      </pc:sldChg>
      <pc:sldChg chg="modSp mod">
        <pc:chgData name="SH X" userId="7151736f2a0e12df" providerId="LiveId" clId="{3B042A1D-E704-4D5D-99A3-73A21F89ABF0}" dt="2022-10-03T11:46:41.064" v="61" actId="20577"/>
        <pc:sldMkLst>
          <pc:docMk/>
          <pc:sldMk cId="0" sldId="346"/>
        </pc:sldMkLst>
        <pc:spChg chg="mod">
          <ac:chgData name="SH X" userId="7151736f2a0e12df" providerId="LiveId" clId="{3B042A1D-E704-4D5D-99A3-73A21F89ABF0}" dt="2022-10-03T11:46:41.064" v="61" actId="20577"/>
          <ac:spMkLst>
            <pc:docMk/>
            <pc:sldMk cId="0" sldId="346"/>
            <ac:spMk id="22534" creationId="{00000000-0000-0000-0000-000000000000}"/>
          </ac:spMkLst>
        </pc:spChg>
        <pc:spChg chg="mod">
          <ac:chgData name="SH X" userId="7151736f2a0e12df" providerId="LiveId" clId="{3B042A1D-E704-4D5D-99A3-73A21F89ABF0}" dt="2022-10-03T11:46:06.721" v="17" actId="1076"/>
          <ac:spMkLst>
            <pc:docMk/>
            <pc:sldMk cId="0" sldId="346"/>
            <ac:spMk id="22537" creationId="{00000000-0000-0000-0000-000000000000}"/>
          </ac:spMkLst>
        </pc:spChg>
      </pc:sldChg>
      <pc:sldChg chg="modSp mod">
        <pc:chgData name="SH X" userId="7151736f2a0e12df" providerId="LiveId" clId="{3B042A1D-E704-4D5D-99A3-73A21F89ABF0}" dt="2022-10-03T11:46:49.012" v="73" actId="20577"/>
        <pc:sldMkLst>
          <pc:docMk/>
          <pc:sldMk cId="0" sldId="377"/>
        </pc:sldMkLst>
        <pc:spChg chg="mod">
          <ac:chgData name="SH X" userId="7151736f2a0e12df" providerId="LiveId" clId="{3B042A1D-E704-4D5D-99A3-73A21F89ABF0}" dt="2022-10-03T11:46:49.012" v="73" actId="20577"/>
          <ac:spMkLst>
            <pc:docMk/>
            <pc:sldMk cId="0" sldId="377"/>
            <ac:spMk id="25603" creationId="{00000000-0000-0000-0000-000000000000}"/>
          </ac:spMkLst>
        </pc:spChg>
      </pc:sldChg>
      <pc:sldChg chg="delSp modSp mod">
        <pc:chgData name="SH X" userId="7151736f2a0e12df" providerId="LiveId" clId="{3B042A1D-E704-4D5D-99A3-73A21F89ABF0}" dt="2022-10-03T14:39:58.131" v="432" actId="478"/>
        <pc:sldMkLst>
          <pc:docMk/>
          <pc:sldMk cId="0" sldId="411"/>
        </pc:sldMkLst>
        <pc:spChg chg="mod">
          <ac:chgData name="SH X" userId="7151736f2a0e12df" providerId="LiveId" clId="{3B042A1D-E704-4D5D-99A3-73A21F89ABF0}" dt="2022-10-03T14:37:18.614" v="252" actId="20577"/>
          <ac:spMkLst>
            <pc:docMk/>
            <pc:sldMk cId="0" sldId="411"/>
            <ac:spMk id="21" creationId="{00000000-0000-0000-0000-000000000000}"/>
          </ac:spMkLst>
        </pc:spChg>
        <pc:spChg chg="del mod">
          <ac:chgData name="SH X" userId="7151736f2a0e12df" providerId="LiveId" clId="{3B042A1D-E704-4D5D-99A3-73A21F89ABF0}" dt="2022-10-03T14:38:04.045" v="296"/>
          <ac:spMkLst>
            <pc:docMk/>
            <pc:sldMk cId="0" sldId="411"/>
            <ac:spMk id="25" creationId="{00000000-0000-0000-0000-000000000000}"/>
          </ac:spMkLst>
        </pc:spChg>
        <pc:spChg chg="mod">
          <ac:chgData name="SH X" userId="7151736f2a0e12df" providerId="LiveId" clId="{3B042A1D-E704-4D5D-99A3-73A21F89ABF0}" dt="2022-10-03T14:39:44.474" v="430"/>
          <ac:spMkLst>
            <pc:docMk/>
            <pc:sldMk cId="0" sldId="411"/>
            <ac:spMk id="44" creationId="{00000000-0000-0000-0000-000000000000}"/>
          </ac:spMkLst>
        </pc:spChg>
        <pc:spChg chg="mod">
          <ac:chgData name="SH X" userId="7151736f2a0e12df" providerId="LiveId" clId="{3B042A1D-E704-4D5D-99A3-73A21F89ABF0}" dt="2022-10-03T14:39:53.657" v="431"/>
          <ac:spMkLst>
            <pc:docMk/>
            <pc:sldMk cId="0" sldId="411"/>
            <ac:spMk id="47" creationId="{00000000-0000-0000-0000-000000000000}"/>
          </ac:spMkLst>
        </pc:spChg>
        <pc:spChg chg="mod">
          <ac:chgData name="SH X" userId="7151736f2a0e12df" providerId="LiveId" clId="{3B042A1D-E704-4D5D-99A3-73A21F89ABF0}" dt="2022-10-03T14:37:45.420" v="276"/>
          <ac:spMkLst>
            <pc:docMk/>
            <pc:sldMk cId="0" sldId="411"/>
            <ac:spMk id="29701" creationId="{00000000-0000-0000-0000-000000000000}"/>
          </ac:spMkLst>
        </pc:spChg>
        <pc:spChg chg="mod">
          <ac:chgData name="SH X" userId="7151736f2a0e12df" providerId="LiveId" clId="{3B042A1D-E704-4D5D-99A3-73A21F89ABF0}" dt="2022-10-03T14:38:09.797" v="297" actId="1076"/>
          <ac:spMkLst>
            <pc:docMk/>
            <pc:sldMk cId="0" sldId="411"/>
            <ac:spMk id="29709" creationId="{00000000-0000-0000-0000-000000000000}"/>
          </ac:spMkLst>
        </pc:spChg>
        <pc:spChg chg="del">
          <ac:chgData name="SH X" userId="7151736f2a0e12df" providerId="LiveId" clId="{3B042A1D-E704-4D5D-99A3-73A21F89ABF0}" dt="2022-10-03T14:39:58.131" v="432" actId="478"/>
          <ac:spMkLst>
            <pc:docMk/>
            <pc:sldMk cId="0" sldId="411"/>
            <ac:spMk id="29711" creationId="{00000000-0000-0000-0000-000000000000}"/>
          </ac:spMkLst>
        </pc:spChg>
        <pc:spChg chg="mod">
          <ac:chgData name="SH X" userId="7151736f2a0e12df" providerId="LiveId" clId="{3B042A1D-E704-4D5D-99A3-73A21F89ABF0}" dt="2022-10-03T14:37:00.366" v="179" actId="20577"/>
          <ac:spMkLst>
            <pc:docMk/>
            <pc:sldMk cId="0" sldId="411"/>
            <ac:spMk id="43014" creationId="{00000000-0000-0000-0000-000000000000}"/>
          </ac:spMkLst>
        </pc:spChg>
      </pc:sldChg>
      <pc:sldChg chg="del">
        <pc:chgData name="SH X" userId="7151736f2a0e12df" providerId="LiveId" clId="{3B042A1D-E704-4D5D-99A3-73A21F89ABF0}" dt="2022-10-03T14:40:05.874" v="434" actId="47"/>
        <pc:sldMkLst>
          <pc:docMk/>
          <pc:sldMk cId="0" sldId="413"/>
        </pc:sldMkLst>
      </pc:sldChg>
      <pc:sldChg chg="modSp add del mod">
        <pc:chgData name="SH X" userId="7151736f2a0e12df" providerId="LiveId" clId="{3B042A1D-E704-4D5D-99A3-73A21F89ABF0}" dt="2022-10-03T14:50:32.267" v="569"/>
        <pc:sldMkLst>
          <pc:docMk/>
          <pc:sldMk cId="0" sldId="424"/>
        </pc:sldMkLst>
        <pc:spChg chg="mod">
          <ac:chgData name="SH X" userId="7151736f2a0e12df" providerId="LiveId" clId="{3B042A1D-E704-4D5D-99A3-73A21F89ABF0}" dt="2022-10-03T11:48:34.717" v="86" actId="20577"/>
          <ac:spMkLst>
            <pc:docMk/>
            <pc:sldMk cId="0" sldId="424"/>
            <ac:spMk id="31751" creationId="{00000000-0000-0000-0000-000000000000}"/>
          </ac:spMkLst>
        </pc:spChg>
      </pc:sldChg>
      <pc:sldChg chg="modSp mod">
        <pc:chgData name="SH X" userId="7151736f2a0e12df" providerId="LiveId" clId="{3B042A1D-E704-4D5D-99A3-73A21F89ABF0}" dt="2022-10-03T14:36:49.714" v="149" actId="20577"/>
        <pc:sldMkLst>
          <pc:docMk/>
          <pc:sldMk cId="1193667839" sldId="425"/>
        </pc:sldMkLst>
        <pc:spChg chg="mod">
          <ac:chgData name="SH X" userId="7151736f2a0e12df" providerId="LiveId" clId="{3B042A1D-E704-4D5D-99A3-73A21F89ABF0}" dt="2022-10-03T14:36:49.714" v="149" actId="20577"/>
          <ac:spMkLst>
            <pc:docMk/>
            <pc:sldMk cId="1193667839" sldId="425"/>
            <ac:spMk id="2" creationId="{00000000-0000-0000-0000-000000000000}"/>
          </ac:spMkLst>
        </pc:spChg>
        <pc:spChg chg="mod">
          <ac:chgData name="SH X" userId="7151736f2a0e12df" providerId="LiveId" clId="{3B042A1D-E704-4D5D-99A3-73A21F89ABF0}" dt="2022-10-03T11:48:40.573" v="99" actId="20577"/>
          <ac:spMkLst>
            <pc:docMk/>
            <pc:sldMk cId="1193667839" sldId="425"/>
            <ac:spMk id="31751" creationId="{00000000-0000-0000-0000-000000000000}"/>
          </ac:spMkLst>
        </pc:spChg>
      </pc:sldChg>
      <pc:sldChg chg="del">
        <pc:chgData name="SH X" userId="7151736f2a0e12df" providerId="LiveId" clId="{3B042A1D-E704-4D5D-99A3-73A21F89ABF0}" dt="2022-10-03T14:50:36.794" v="570" actId="47"/>
        <pc:sldMkLst>
          <pc:docMk/>
          <pc:sldMk cId="2490845191" sldId="426"/>
        </pc:sldMkLst>
      </pc:sldChg>
      <pc:sldChg chg="modSp mod ord">
        <pc:chgData name="SH X" userId="7151736f2a0e12df" providerId="LiveId" clId="{3B042A1D-E704-4D5D-99A3-73A21F89ABF0}" dt="2022-10-03T14:41:44.028" v="521" actId="1076"/>
        <pc:sldMkLst>
          <pc:docMk/>
          <pc:sldMk cId="3946635021" sldId="427"/>
        </pc:sldMkLst>
        <pc:spChg chg="mod">
          <ac:chgData name="SH X" userId="7151736f2a0e12df" providerId="LiveId" clId="{3B042A1D-E704-4D5D-99A3-73A21F89ABF0}" dt="2022-10-03T14:40:55.914" v="477" actId="1076"/>
          <ac:spMkLst>
            <pc:docMk/>
            <pc:sldMk cId="3946635021" sldId="427"/>
            <ac:spMk id="25" creationId="{00000000-0000-0000-0000-000000000000}"/>
          </ac:spMkLst>
        </pc:spChg>
        <pc:spChg chg="mod">
          <ac:chgData name="SH X" userId="7151736f2a0e12df" providerId="LiveId" clId="{3B042A1D-E704-4D5D-99A3-73A21F89ABF0}" dt="2022-10-03T14:41:24.198" v="503" actId="1076"/>
          <ac:spMkLst>
            <pc:docMk/>
            <pc:sldMk cId="3946635021" sldId="427"/>
            <ac:spMk id="44" creationId="{00000000-0000-0000-0000-000000000000}"/>
          </ac:spMkLst>
        </pc:spChg>
        <pc:spChg chg="mod">
          <ac:chgData name="SH X" userId="7151736f2a0e12df" providerId="LiveId" clId="{3B042A1D-E704-4D5D-99A3-73A21F89ABF0}" dt="2022-10-03T14:41:44.028" v="521" actId="1076"/>
          <ac:spMkLst>
            <pc:docMk/>
            <pc:sldMk cId="3946635021" sldId="427"/>
            <ac:spMk id="47" creationId="{00000000-0000-0000-0000-000000000000}"/>
          </ac:spMkLst>
        </pc:spChg>
        <pc:spChg chg="mod">
          <ac:chgData name="SH X" userId="7151736f2a0e12df" providerId="LiveId" clId="{3B042A1D-E704-4D5D-99A3-73A21F89ABF0}" dt="2022-10-03T14:40:48.037" v="472" actId="1076"/>
          <ac:spMkLst>
            <pc:docMk/>
            <pc:sldMk cId="3946635021" sldId="427"/>
            <ac:spMk id="29701" creationId="{00000000-0000-0000-0000-000000000000}"/>
          </ac:spMkLst>
        </pc:spChg>
        <pc:spChg chg="mod">
          <ac:chgData name="SH X" userId="7151736f2a0e12df" providerId="LiveId" clId="{3B042A1D-E704-4D5D-99A3-73A21F89ABF0}" dt="2022-10-03T14:41:12.985" v="500" actId="14100"/>
          <ac:spMkLst>
            <pc:docMk/>
            <pc:sldMk cId="3946635021" sldId="427"/>
            <ac:spMk id="29709" creationId="{00000000-0000-0000-0000-000000000000}"/>
          </ac:spMkLst>
        </pc:spChg>
        <pc:spChg chg="mod">
          <ac:chgData name="SH X" userId="7151736f2a0e12df" providerId="LiveId" clId="{3B042A1D-E704-4D5D-99A3-73A21F89ABF0}" dt="2022-10-03T14:41:33.696" v="519" actId="14100"/>
          <ac:spMkLst>
            <pc:docMk/>
            <pc:sldMk cId="3946635021" sldId="427"/>
            <ac:spMk id="29711" creationId="{00000000-0000-0000-0000-000000000000}"/>
          </ac:spMkLst>
        </pc:spChg>
        <pc:spChg chg="mod">
          <ac:chgData name="SH X" userId="7151736f2a0e12df" providerId="LiveId" clId="{3B042A1D-E704-4D5D-99A3-73A21F89ABF0}" dt="2022-10-03T14:40:33.053" v="452" actId="20577"/>
          <ac:spMkLst>
            <pc:docMk/>
            <pc:sldMk cId="3946635021" sldId="427"/>
            <ac:spMk id="43014" creationId="{00000000-0000-0000-0000-000000000000}"/>
          </ac:spMkLst>
        </pc:spChg>
      </pc:sldChg>
      <pc:sldChg chg="add">
        <pc:chgData name="SH X" userId="7151736f2a0e12df" providerId="LiveId" clId="{3B042A1D-E704-4D5D-99A3-73A21F89ABF0}" dt="2022-10-03T14:50:32.267" v="569"/>
        <pc:sldMkLst>
          <pc:docMk/>
          <pc:sldMk cId="0" sldId="428"/>
        </pc:sldMkLst>
      </pc:sldChg>
      <pc:sldChg chg="del">
        <pc:chgData name="SH X" userId="7151736f2a0e12df" providerId="LiveId" clId="{3B042A1D-E704-4D5D-99A3-73A21F89ABF0}" dt="2022-10-03T14:50:38.867" v="571" actId="47"/>
        <pc:sldMkLst>
          <pc:docMk/>
          <pc:sldMk cId="1255071760" sldId="429"/>
        </pc:sldMkLst>
      </pc:sldChg>
      <pc:sldChg chg="del">
        <pc:chgData name="SH X" userId="7151736f2a0e12df" providerId="LiveId" clId="{3B042A1D-E704-4D5D-99A3-73A21F89ABF0}" dt="2022-10-03T14:50:39.298" v="572" actId="47"/>
        <pc:sldMkLst>
          <pc:docMk/>
          <pc:sldMk cId="2550342775" sldId="430"/>
        </pc:sldMkLst>
      </pc:sldChg>
      <pc:sldChg chg="del">
        <pc:chgData name="SH X" userId="7151736f2a0e12df" providerId="LiveId" clId="{3B042A1D-E704-4D5D-99A3-73A21F89ABF0}" dt="2022-10-03T14:50:39.682" v="573" actId="47"/>
        <pc:sldMkLst>
          <pc:docMk/>
          <pc:sldMk cId="210725486" sldId="431"/>
        </pc:sldMkLst>
      </pc:sldChg>
      <pc:sldChg chg="del">
        <pc:chgData name="SH X" userId="7151736f2a0e12df" providerId="LiveId" clId="{3B042A1D-E704-4D5D-99A3-73A21F89ABF0}" dt="2022-10-03T14:50:40.075" v="574" actId="47"/>
        <pc:sldMkLst>
          <pc:docMk/>
          <pc:sldMk cId="311747812" sldId="432"/>
        </pc:sldMkLst>
      </pc:sldChg>
      <pc:sldChg chg="addSp delSp modSp add mod">
        <pc:chgData name="SH X" userId="7151736f2a0e12df" providerId="LiveId" clId="{3B042A1D-E704-4D5D-99A3-73A21F89ABF0}" dt="2022-10-03T14:45:10.258" v="568" actId="1076"/>
        <pc:sldMkLst>
          <pc:docMk/>
          <pc:sldMk cId="805534034" sldId="433"/>
        </pc:sldMkLst>
        <pc:spChg chg="del">
          <ac:chgData name="SH X" userId="7151736f2a0e12df" providerId="LiveId" clId="{3B042A1D-E704-4D5D-99A3-73A21F89ABF0}" dt="2022-10-03T14:42:20.893" v="555" actId="478"/>
          <ac:spMkLst>
            <pc:docMk/>
            <pc:sldMk cId="805534034" sldId="433"/>
            <ac:spMk id="8" creationId="{00000000-0000-0000-0000-000000000000}"/>
          </ac:spMkLst>
        </pc:spChg>
        <pc:spChg chg="mod">
          <ac:chgData name="SH X" userId="7151736f2a0e12df" providerId="LiveId" clId="{3B042A1D-E704-4D5D-99A3-73A21F89ABF0}" dt="2022-10-03T14:42:16.864" v="553" actId="14100"/>
          <ac:spMkLst>
            <pc:docMk/>
            <pc:sldMk cId="805534034" sldId="433"/>
            <ac:spMk id="43014" creationId="{00000000-0000-0000-0000-000000000000}"/>
          </ac:spMkLst>
        </pc:spChg>
        <pc:picChg chg="del">
          <ac:chgData name="SH X" userId="7151736f2a0e12df" providerId="LiveId" clId="{3B042A1D-E704-4D5D-99A3-73A21F89ABF0}" dt="2022-10-03T14:42:18.876" v="554" actId="478"/>
          <ac:picMkLst>
            <pc:docMk/>
            <pc:sldMk cId="805534034" sldId="433"/>
            <ac:picMk id="3" creationId="{00000000-0000-0000-0000-000000000000}"/>
          </ac:picMkLst>
        </pc:picChg>
        <pc:picChg chg="add del mod">
          <ac:chgData name="SH X" userId="7151736f2a0e12df" providerId="LiveId" clId="{3B042A1D-E704-4D5D-99A3-73A21F89ABF0}" dt="2022-10-03T14:44:09.343" v="558" actId="478"/>
          <ac:picMkLst>
            <pc:docMk/>
            <pc:sldMk cId="805534034" sldId="433"/>
            <ac:picMk id="4" creationId="{15273909-E965-4C5E-BDC8-23BF5093003F}"/>
          </ac:picMkLst>
        </pc:picChg>
        <pc:picChg chg="add del mod">
          <ac:chgData name="SH X" userId="7151736f2a0e12df" providerId="LiveId" clId="{3B042A1D-E704-4D5D-99A3-73A21F89ABF0}" dt="2022-10-03T14:44:55.974" v="566" actId="22"/>
          <ac:picMkLst>
            <pc:docMk/>
            <pc:sldMk cId="805534034" sldId="433"/>
            <ac:picMk id="6" creationId="{2B23A266-C2A8-4BA3-A6A1-36926934D833}"/>
          </ac:picMkLst>
        </pc:picChg>
        <pc:picChg chg="add mod">
          <ac:chgData name="SH X" userId="7151736f2a0e12df" providerId="LiveId" clId="{3B042A1D-E704-4D5D-99A3-73A21F89ABF0}" dt="2022-10-03T14:45:10.258" v="568" actId="1076"/>
          <ac:picMkLst>
            <pc:docMk/>
            <pc:sldMk cId="805534034" sldId="433"/>
            <ac:picMk id="9" creationId="{A93D27BD-D312-47C1-BAE3-4D357E747588}"/>
          </ac:picMkLst>
        </pc:picChg>
      </pc:sldChg>
      <pc:sldChg chg="add">
        <pc:chgData name="SH X" userId="7151736f2a0e12df" providerId="LiveId" clId="{3B042A1D-E704-4D5D-99A3-73A21F89ABF0}" dt="2022-10-03T14:50:32.267" v="569"/>
        <pc:sldMkLst>
          <pc:docMk/>
          <pc:sldMk cId="0" sldId="434"/>
        </pc:sldMkLst>
      </pc:sldChg>
      <pc:sldChg chg="add">
        <pc:chgData name="SH X" userId="7151736f2a0e12df" providerId="LiveId" clId="{3B042A1D-E704-4D5D-99A3-73A21F89ABF0}" dt="2022-10-03T14:50:32.267" v="569"/>
        <pc:sldMkLst>
          <pc:docMk/>
          <pc:sldMk cId="0" sldId="435"/>
        </pc:sldMkLst>
      </pc:sldChg>
      <pc:sldChg chg="add">
        <pc:chgData name="SH X" userId="7151736f2a0e12df" providerId="LiveId" clId="{3B042A1D-E704-4D5D-99A3-73A21F89ABF0}" dt="2022-10-03T14:50:32.267" v="569"/>
        <pc:sldMkLst>
          <pc:docMk/>
          <pc:sldMk cId="0" sldId="436"/>
        </pc:sldMkLst>
      </pc:sldChg>
      <pc:sldChg chg="add">
        <pc:chgData name="SH X" userId="7151736f2a0e12df" providerId="LiveId" clId="{3B042A1D-E704-4D5D-99A3-73A21F89ABF0}" dt="2022-10-03T14:50:32.267" v="569"/>
        <pc:sldMkLst>
          <pc:docMk/>
          <pc:sldMk cId="0" sldId="437"/>
        </pc:sldMkLst>
      </pc:sldChg>
      <pc:sldChg chg="addSp delSp modSp add mod ord delAnim modAnim">
        <pc:chgData name="SH X" userId="7151736f2a0e12df" providerId="LiveId" clId="{3B042A1D-E704-4D5D-99A3-73A21F89ABF0}" dt="2022-10-03T15:06:19.075" v="948" actId="21"/>
        <pc:sldMkLst>
          <pc:docMk/>
          <pc:sldMk cId="944259065" sldId="438"/>
        </pc:sldMkLst>
        <pc:spChg chg="add del">
          <ac:chgData name="SH X" userId="7151736f2a0e12df" providerId="LiveId" clId="{3B042A1D-E704-4D5D-99A3-73A21F89ABF0}" dt="2022-10-03T14:59:49.457" v="862" actId="478"/>
          <ac:spMkLst>
            <pc:docMk/>
            <pc:sldMk cId="944259065" sldId="438"/>
            <ac:spMk id="2" creationId="{00000000-0000-0000-0000-000000000000}"/>
          </ac:spMkLst>
        </pc:spChg>
        <pc:spChg chg="add del mod">
          <ac:chgData name="SH X" userId="7151736f2a0e12df" providerId="LiveId" clId="{3B042A1D-E704-4D5D-99A3-73A21F89ABF0}" dt="2022-10-03T14:59:52.016" v="863" actId="1076"/>
          <ac:spMkLst>
            <pc:docMk/>
            <pc:sldMk cId="944259065" sldId="438"/>
            <ac:spMk id="8" creationId="{00000000-0000-0000-0000-000000000000}"/>
          </ac:spMkLst>
        </pc:spChg>
        <pc:spChg chg="mod">
          <ac:chgData name="SH X" userId="7151736f2a0e12df" providerId="LiveId" clId="{3B042A1D-E704-4D5D-99A3-73A21F89ABF0}" dt="2022-10-03T14:59:35.878" v="852" actId="20577"/>
          <ac:spMkLst>
            <pc:docMk/>
            <pc:sldMk cId="944259065" sldId="438"/>
            <ac:spMk id="43014" creationId="{00000000-0000-0000-0000-000000000000}"/>
          </ac:spMkLst>
        </pc:spChg>
        <pc:graphicFrameChg chg="del">
          <ac:chgData name="SH X" userId="7151736f2a0e12df" providerId="LiveId" clId="{3B042A1D-E704-4D5D-99A3-73A21F89ABF0}" dt="2022-10-03T14:55:19.263" v="600" actId="478"/>
          <ac:graphicFrameMkLst>
            <pc:docMk/>
            <pc:sldMk cId="944259065" sldId="438"/>
            <ac:graphicFrameMk id="3" creationId="{00000000-0000-0000-0000-000000000000}"/>
          </ac:graphicFrameMkLst>
        </pc:graphicFrameChg>
        <pc:picChg chg="add del mod">
          <ac:chgData name="SH X" userId="7151736f2a0e12df" providerId="LiveId" clId="{3B042A1D-E704-4D5D-99A3-73A21F89ABF0}" dt="2022-10-03T14:55:30.322" v="605" actId="22"/>
          <ac:picMkLst>
            <pc:docMk/>
            <pc:sldMk cId="944259065" sldId="438"/>
            <ac:picMk id="5" creationId="{0324CD87-2E97-4AA7-BBC6-99F4AEC5AF57}"/>
          </ac:picMkLst>
        </pc:picChg>
        <pc:picChg chg="add del mod">
          <ac:chgData name="SH X" userId="7151736f2a0e12df" providerId="LiveId" clId="{3B042A1D-E704-4D5D-99A3-73A21F89ABF0}" dt="2022-10-03T14:59:37.098" v="854" actId="478"/>
          <ac:picMkLst>
            <pc:docMk/>
            <pc:sldMk cId="944259065" sldId="438"/>
            <ac:picMk id="7" creationId="{7CA678B9-4564-4152-84C1-CFE0CB2F0B6D}"/>
          </ac:picMkLst>
        </pc:picChg>
        <pc:picChg chg="add del mod">
          <ac:chgData name="SH X" userId="7151736f2a0e12df" providerId="LiveId" clId="{3B042A1D-E704-4D5D-99A3-73A21F89ABF0}" dt="2022-10-03T15:06:19.075" v="948" actId="21"/>
          <ac:picMkLst>
            <pc:docMk/>
            <pc:sldMk cId="944259065" sldId="438"/>
            <ac:picMk id="9" creationId="{68136332-DCC2-42DE-9D8C-9EF72902C6FC}"/>
          </ac:picMkLst>
        </pc:picChg>
        <pc:picChg chg="add del">
          <ac:chgData name="SH X" userId="7151736f2a0e12df" providerId="LiveId" clId="{3B042A1D-E704-4D5D-99A3-73A21F89ABF0}" dt="2022-10-03T14:56:21.144" v="621" actId="478"/>
          <ac:picMkLst>
            <pc:docMk/>
            <pc:sldMk cId="944259065" sldId="438"/>
            <ac:picMk id="28" creationId="{00000000-0000-0000-0000-000000000000}"/>
          </ac:picMkLst>
        </pc:picChg>
        <pc:picChg chg="add del">
          <ac:chgData name="SH X" userId="7151736f2a0e12df" providerId="LiveId" clId="{3B042A1D-E704-4D5D-99A3-73A21F89ABF0}" dt="2022-10-03T14:59:42.515" v="857" actId="478"/>
          <ac:picMkLst>
            <pc:docMk/>
            <pc:sldMk cId="944259065" sldId="438"/>
            <ac:picMk id="27649" creationId="{00000000-0000-0000-0000-000000000000}"/>
          </ac:picMkLst>
        </pc:picChg>
      </pc:sldChg>
      <pc:sldChg chg="addSp delSp modSp add mod">
        <pc:chgData name="SH X" userId="7151736f2a0e12df" providerId="LiveId" clId="{3B042A1D-E704-4D5D-99A3-73A21F89ABF0}" dt="2022-10-03T14:57:53.786" v="695" actId="14100"/>
        <pc:sldMkLst>
          <pc:docMk/>
          <pc:sldMk cId="4066446093" sldId="439"/>
        </pc:sldMkLst>
        <pc:spChg chg="mod">
          <ac:chgData name="SH X" userId="7151736f2a0e12df" providerId="LiveId" clId="{3B042A1D-E704-4D5D-99A3-73A21F89ABF0}" dt="2022-10-03T14:56:49.917" v="664" actId="20577"/>
          <ac:spMkLst>
            <pc:docMk/>
            <pc:sldMk cId="4066446093" sldId="439"/>
            <ac:spMk id="21" creationId="{00000000-0000-0000-0000-000000000000}"/>
          </ac:spMkLst>
        </pc:spChg>
        <pc:spChg chg="del">
          <ac:chgData name="SH X" userId="7151736f2a0e12df" providerId="LiveId" clId="{3B042A1D-E704-4D5D-99A3-73A21F89ABF0}" dt="2022-10-03T14:56:51.897" v="665" actId="478"/>
          <ac:spMkLst>
            <pc:docMk/>
            <pc:sldMk cId="4066446093" sldId="439"/>
            <ac:spMk id="44" creationId="{00000000-0000-0000-0000-000000000000}"/>
          </ac:spMkLst>
        </pc:spChg>
        <pc:spChg chg="del">
          <ac:chgData name="SH X" userId="7151736f2a0e12df" providerId="LiveId" clId="{3B042A1D-E704-4D5D-99A3-73A21F89ABF0}" dt="2022-10-03T14:56:52.816" v="666" actId="478"/>
          <ac:spMkLst>
            <pc:docMk/>
            <pc:sldMk cId="4066446093" sldId="439"/>
            <ac:spMk id="47" creationId="{00000000-0000-0000-0000-000000000000}"/>
          </ac:spMkLst>
        </pc:spChg>
        <pc:spChg chg="del">
          <ac:chgData name="SH X" userId="7151736f2a0e12df" providerId="LiveId" clId="{3B042A1D-E704-4D5D-99A3-73A21F89ABF0}" dt="2022-10-03T14:56:54.752" v="667" actId="478"/>
          <ac:spMkLst>
            <pc:docMk/>
            <pc:sldMk cId="4066446093" sldId="439"/>
            <ac:spMk id="29701" creationId="{00000000-0000-0000-0000-000000000000}"/>
          </ac:spMkLst>
        </pc:spChg>
        <pc:spChg chg="add del">
          <ac:chgData name="SH X" userId="7151736f2a0e12df" providerId="LiveId" clId="{3B042A1D-E704-4D5D-99A3-73A21F89ABF0}" dt="2022-10-03T14:57:00.985" v="672" actId="478"/>
          <ac:spMkLst>
            <pc:docMk/>
            <pc:sldMk cId="4066446093" sldId="439"/>
            <ac:spMk id="29709" creationId="{00000000-0000-0000-0000-000000000000}"/>
          </ac:spMkLst>
        </pc:spChg>
        <pc:spChg chg="mod">
          <ac:chgData name="SH X" userId="7151736f2a0e12df" providerId="LiveId" clId="{3B042A1D-E704-4D5D-99A3-73A21F89ABF0}" dt="2022-10-03T14:57:53.786" v="695" actId="14100"/>
          <ac:spMkLst>
            <pc:docMk/>
            <pc:sldMk cId="4066446093" sldId="439"/>
            <ac:spMk id="43014" creationId="{00000000-0000-0000-0000-000000000000}"/>
          </ac:spMkLst>
        </pc:spChg>
        <pc:picChg chg="add mod">
          <ac:chgData name="SH X" userId="7151736f2a0e12df" providerId="LiveId" clId="{3B042A1D-E704-4D5D-99A3-73A21F89ABF0}" dt="2022-10-03T14:57:13.941" v="674" actId="1076"/>
          <ac:picMkLst>
            <pc:docMk/>
            <pc:sldMk cId="4066446093" sldId="439"/>
            <ac:picMk id="4" creationId="{6BCD9B99-A11F-4724-ACC1-B62009EDC410}"/>
          </ac:picMkLst>
        </pc:picChg>
      </pc:sldChg>
      <pc:sldChg chg="addSp delSp modSp add mod">
        <pc:chgData name="SH X" userId="7151736f2a0e12df" providerId="LiveId" clId="{3B042A1D-E704-4D5D-99A3-73A21F89ABF0}" dt="2022-10-03T14:58:58.545" v="790" actId="1076"/>
        <pc:sldMkLst>
          <pc:docMk/>
          <pc:sldMk cId="2185381344" sldId="440"/>
        </pc:sldMkLst>
        <pc:spChg chg="mod">
          <ac:chgData name="SH X" userId="7151736f2a0e12df" providerId="LiveId" clId="{3B042A1D-E704-4D5D-99A3-73A21F89ABF0}" dt="2022-10-03T14:58:53.691" v="788" actId="20577"/>
          <ac:spMkLst>
            <pc:docMk/>
            <pc:sldMk cId="2185381344" sldId="440"/>
            <ac:spMk id="21" creationId="{00000000-0000-0000-0000-000000000000}"/>
          </ac:spMkLst>
        </pc:spChg>
        <pc:spChg chg="mod">
          <ac:chgData name="SH X" userId="7151736f2a0e12df" providerId="LiveId" clId="{3B042A1D-E704-4D5D-99A3-73A21F89ABF0}" dt="2022-10-03T14:57:57.510" v="696" actId="14100"/>
          <ac:spMkLst>
            <pc:docMk/>
            <pc:sldMk cId="2185381344" sldId="440"/>
            <ac:spMk id="43014" creationId="{00000000-0000-0000-0000-000000000000}"/>
          </ac:spMkLst>
        </pc:spChg>
        <pc:picChg chg="del">
          <ac:chgData name="SH X" userId="7151736f2a0e12df" providerId="LiveId" clId="{3B042A1D-E704-4D5D-99A3-73A21F89ABF0}" dt="2022-10-03T14:58:02.028" v="697" actId="478"/>
          <ac:picMkLst>
            <pc:docMk/>
            <pc:sldMk cId="2185381344" sldId="440"/>
            <ac:picMk id="4" creationId="{6BCD9B99-A11F-4724-ACC1-B62009EDC410}"/>
          </ac:picMkLst>
        </pc:picChg>
        <pc:picChg chg="add mod">
          <ac:chgData name="SH X" userId="7151736f2a0e12df" providerId="LiveId" clId="{3B042A1D-E704-4D5D-99A3-73A21F89ABF0}" dt="2022-10-03T14:58:58.545" v="790" actId="1076"/>
          <ac:picMkLst>
            <pc:docMk/>
            <pc:sldMk cId="2185381344" sldId="440"/>
            <ac:picMk id="5" creationId="{2827BE32-4AA1-4FDA-8837-32ECD91EEDB4}"/>
          </ac:picMkLst>
        </pc:picChg>
      </pc:sldChg>
      <pc:sldChg chg="add del">
        <pc:chgData name="SH X" userId="7151736f2a0e12df" providerId="LiveId" clId="{3B042A1D-E704-4D5D-99A3-73A21F89ABF0}" dt="2022-10-03T14:56:57.409" v="670"/>
        <pc:sldMkLst>
          <pc:docMk/>
          <pc:sldMk cId="2580505906" sldId="440"/>
        </pc:sldMkLst>
      </pc:sldChg>
      <pc:sldChg chg="addSp delSp modSp add mod">
        <pc:chgData name="SH X" userId="7151736f2a0e12df" providerId="LiveId" clId="{3B042A1D-E704-4D5D-99A3-73A21F89ABF0}" dt="2022-10-03T14:59:26.738" v="833" actId="1076"/>
        <pc:sldMkLst>
          <pc:docMk/>
          <pc:sldMk cId="154143576" sldId="441"/>
        </pc:sldMkLst>
        <pc:spChg chg="mod">
          <ac:chgData name="SH X" userId="7151736f2a0e12df" providerId="LiveId" clId="{3B042A1D-E704-4D5D-99A3-73A21F89ABF0}" dt="2022-10-03T14:59:15.284" v="828" actId="20577"/>
          <ac:spMkLst>
            <pc:docMk/>
            <pc:sldMk cId="154143576" sldId="441"/>
            <ac:spMk id="21" creationId="{00000000-0000-0000-0000-000000000000}"/>
          </ac:spMkLst>
        </pc:spChg>
        <pc:picChg chg="add mod">
          <ac:chgData name="SH X" userId="7151736f2a0e12df" providerId="LiveId" clId="{3B042A1D-E704-4D5D-99A3-73A21F89ABF0}" dt="2022-10-03T14:59:26.738" v="833" actId="1076"/>
          <ac:picMkLst>
            <pc:docMk/>
            <pc:sldMk cId="154143576" sldId="441"/>
            <ac:picMk id="4" creationId="{FBB6AE87-9689-4FB4-95FA-DDE95C6E8456}"/>
          </ac:picMkLst>
        </pc:picChg>
        <pc:picChg chg="del">
          <ac:chgData name="SH X" userId="7151736f2a0e12df" providerId="LiveId" clId="{3B042A1D-E704-4D5D-99A3-73A21F89ABF0}" dt="2022-10-03T14:59:16.715" v="829" actId="478"/>
          <ac:picMkLst>
            <pc:docMk/>
            <pc:sldMk cId="154143576" sldId="441"/>
            <ac:picMk id="5" creationId="{2827BE32-4AA1-4FDA-8837-32ECD91EEDB4}"/>
          </ac:picMkLst>
        </pc:picChg>
      </pc:sldChg>
      <pc:sldChg chg="modSp add mod">
        <pc:chgData name="SH X" userId="7151736f2a0e12df" providerId="LiveId" clId="{3B042A1D-E704-4D5D-99A3-73A21F89ABF0}" dt="2022-10-03T15:05:49.506" v="901" actId="14100"/>
        <pc:sldMkLst>
          <pc:docMk/>
          <pc:sldMk cId="3599867583" sldId="442"/>
        </pc:sldMkLst>
        <pc:spChg chg="mod">
          <ac:chgData name="SH X" userId="7151736f2a0e12df" providerId="LiveId" clId="{3B042A1D-E704-4D5D-99A3-73A21F89ABF0}" dt="2022-10-03T15:05:49.506" v="901" actId="14100"/>
          <ac:spMkLst>
            <pc:docMk/>
            <pc:sldMk cId="3599867583" sldId="442"/>
            <ac:spMk id="43014" creationId="{00000000-0000-0000-0000-000000000000}"/>
          </ac:spMkLst>
        </pc:spChg>
      </pc:sldChg>
      <pc:sldChg chg="modSp add mod">
        <pc:chgData name="SH X" userId="7151736f2a0e12df" providerId="LiveId" clId="{3B042A1D-E704-4D5D-99A3-73A21F89ABF0}" dt="2022-10-03T15:06:09.254" v="944" actId="20577"/>
        <pc:sldMkLst>
          <pc:docMk/>
          <pc:sldMk cId="1962642585" sldId="443"/>
        </pc:sldMkLst>
        <pc:spChg chg="mod">
          <ac:chgData name="SH X" userId="7151736f2a0e12df" providerId="LiveId" clId="{3B042A1D-E704-4D5D-99A3-73A21F89ABF0}" dt="2022-10-03T15:06:03.990" v="932" actId="20577"/>
          <ac:spMkLst>
            <pc:docMk/>
            <pc:sldMk cId="1962642585" sldId="443"/>
            <ac:spMk id="25603" creationId="{00000000-0000-0000-0000-000000000000}"/>
          </ac:spMkLst>
        </pc:spChg>
        <pc:spChg chg="mod">
          <ac:chgData name="SH X" userId="7151736f2a0e12df" providerId="LiveId" clId="{3B042A1D-E704-4D5D-99A3-73A21F89ABF0}" dt="2022-10-03T15:05:57.189" v="906" actId="20577"/>
          <ac:spMkLst>
            <pc:docMk/>
            <pc:sldMk cId="1962642585" sldId="443"/>
            <ac:spMk id="25605" creationId="{00000000-0000-0000-0000-000000000000}"/>
          </ac:spMkLst>
        </pc:spChg>
        <pc:spChg chg="mod">
          <ac:chgData name="SH X" userId="7151736f2a0e12df" providerId="LiveId" clId="{3B042A1D-E704-4D5D-99A3-73A21F89ABF0}" dt="2022-10-03T15:06:09.254" v="944" actId="20577"/>
          <ac:spMkLst>
            <pc:docMk/>
            <pc:sldMk cId="1962642585" sldId="443"/>
            <ac:spMk id="25609" creationId="{00000000-0000-0000-0000-000000000000}"/>
          </ac:spMkLst>
        </pc:spChg>
      </pc:sldChg>
      <pc:sldChg chg="addSp delSp modSp add mod ord modAnim">
        <pc:chgData name="SH X" userId="7151736f2a0e12df" providerId="LiveId" clId="{3B042A1D-E704-4D5D-99A3-73A21F89ABF0}" dt="2022-10-03T15:07:37.338" v="1132" actId="1076"/>
        <pc:sldMkLst>
          <pc:docMk/>
          <pc:sldMk cId="2876207900" sldId="444"/>
        </pc:sldMkLst>
        <pc:spChg chg="del">
          <ac:chgData name="SH X" userId="7151736f2a0e12df" providerId="LiveId" clId="{3B042A1D-E704-4D5D-99A3-73A21F89ABF0}" dt="2022-10-03T15:06:21.244" v="949" actId="478"/>
          <ac:spMkLst>
            <pc:docMk/>
            <pc:sldMk cId="2876207900" sldId="444"/>
            <ac:spMk id="9" creationId="{00000000-0000-0000-0000-000000000000}"/>
          </ac:spMkLst>
        </pc:spChg>
        <pc:spChg chg="mod">
          <ac:chgData name="SH X" userId="7151736f2a0e12df" providerId="LiveId" clId="{3B042A1D-E704-4D5D-99A3-73A21F89ABF0}" dt="2022-10-03T15:07:27.523" v="1128" actId="20577"/>
          <ac:spMkLst>
            <pc:docMk/>
            <pc:sldMk cId="2876207900" sldId="444"/>
            <ac:spMk id="21" creationId="{00000000-0000-0000-0000-000000000000}"/>
          </ac:spMkLst>
        </pc:spChg>
        <pc:picChg chg="del">
          <ac:chgData name="SH X" userId="7151736f2a0e12df" providerId="LiveId" clId="{3B042A1D-E704-4D5D-99A3-73A21F89ABF0}" dt="2022-10-03T15:06:24.315" v="950" actId="478"/>
          <ac:picMkLst>
            <pc:docMk/>
            <pc:sldMk cId="2876207900" sldId="444"/>
            <ac:picMk id="3" creationId="{00000000-0000-0000-0000-000000000000}"/>
          </ac:picMkLst>
        </pc:picChg>
        <pc:picChg chg="del">
          <ac:chgData name="SH X" userId="7151736f2a0e12df" providerId="LiveId" clId="{3B042A1D-E704-4D5D-99A3-73A21F89ABF0}" dt="2022-10-03T15:06:28.379" v="953" actId="478"/>
          <ac:picMkLst>
            <pc:docMk/>
            <pc:sldMk cId="2876207900" sldId="444"/>
            <ac:picMk id="4" creationId="{FBB6AE87-9689-4FB4-95FA-DDE95C6E8456}"/>
          </ac:picMkLst>
        </pc:picChg>
        <pc:picChg chg="add mod">
          <ac:chgData name="SH X" userId="7151736f2a0e12df" providerId="LiveId" clId="{3B042A1D-E704-4D5D-99A3-73A21F89ABF0}" dt="2022-10-03T15:06:26.628" v="952" actId="1076"/>
          <ac:picMkLst>
            <pc:docMk/>
            <pc:sldMk cId="2876207900" sldId="444"/>
            <ac:picMk id="13" creationId="{D2D3B447-14AC-412C-9C88-1D027627C247}"/>
          </ac:picMkLst>
        </pc:picChg>
        <pc:picChg chg="add mod">
          <ac:chgData name="SH X" userId="7151736f2a0e12df" providerId="LiveId" clId="{3B042A1D-E704-4D5D-99A3-73A21F89ABF0}" dt="2022-10-03T15:07:07.051" v="1029" actId="1076"/>
          <ac:picMkLst>
            <pc:docMk/>
            <pc:sldMk cId="2876207900" sldId="444"/>
            <ac:picMk id="14" creationId="{C25DA915-C9C9-42AE-96A0-C6D8B66FD500}"/>
          </ac:picMkLst>
        </pc:picChg>
        <pc:picChg chg="add mod">
          <ac:chgData name="SH X" userId="7151736f2a0e12df" providerId="LiveId" clId="{3B042A1D-E704-4D5D-99A3-73A21F89ABF0}" dt="2022-10-03T15:07:37.338" v="1132" actId="1076"/>
          <ac:picMkLst>
            <pc:docMk/>
            <pc:sldMk cId="2876207900" sldId="444"/>
            <ac:picMk id="15" creationId="{21804AEA-7B92-4C13-87AB-89B9EC600961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0F9B84EA-7D68-4D60-9CB1-D50884785D1C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2022/10/3</a:t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8D4E0FC9-F1F8-4FAE-9988-3BA365CFD46F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png>
</file>

<file path=ppt/media/image5.jp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base"/>
            <a:fld id="{D2A48B96-639E-45A3-A0BA-2464DFDB1FAA}" type="datetimeFigureOut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2022/10/3</a:t>
            </a:fld>
            <a:endParaRPr lang="zh-CN" altLang="en-US" strike="noStrike" noProof="1"/>
          </a:p>
        </p:txBody>
      </p:sp>
      <p:sp>
        <p:nvSpPr>
          <p:cNvPr id="21508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509" name="备注占位符 4"/>
          <p:cNvSpPr>
            <a:spLocks noGrp="1"/>
          </p:cNvSpPr>
          <p:nvPr>
            <p:ph type="body" sz="quarter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base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base"/>
            <a:fld id="{A6837353-30EB-4A48-80EB-173D804AEFBD}" type="slidenum">
              <a:rPr lang="zh-CN" altLang="en-US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662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2662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2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277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277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11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277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277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12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662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2662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13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0722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072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14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09784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0722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072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15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32528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0722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072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16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03067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0722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072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17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13820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662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2662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18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84561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0722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072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19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544549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8674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2867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20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1349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277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277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3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860749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0722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072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4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0722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0723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0DB2DC-4C9A-4742-B13C-FB6460FD350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4955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8674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 dirty="0"/>
          </a:p>
        </p:txBody>
      </p:sp>
      <p:sp>
        <p:nvSpPr>
          <p:cNvPr id="28675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6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7821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26626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26627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7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277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277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8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277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277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9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2770" name="备注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 anchorCtr="0"/>
          <a:lstStyle/>
          <a:p>
            <a:pPr lvl="0"/>
            <a:endParaRPr lang="zh-CN" altLang="en-US"/>
          </a:p>
        </p:txBody>
      </p:sp>
      <p:sp>
        <p:nvSpPr>
          <p:cNvPr id="32771" name="灯片编号占位符 3"/>
          <p:cNvSpPr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b" anchorCtr="0"/>
          <a:lstStyle/>
          <a:p>
            <a:pPr lvl="0" algn="r"/>
            <a:fld id="{9A0DB2DC-4C9A-4742-B13C-FB6460FD3503}" type="slidenum">
              <a:rPr lang="zh-CN" altLang="en-US" sz="1200">
                <a:latin typeface="Arial" panose="020B0604020202020204" pitchFamily="34" charset="0"/>
                <a:ea typeface="宋体" panose="02010600030101010101" pitchFamily="2" charset="-122"/>
              </a:rPr>
              <a:t>10</a:t>
            </a:fld>
            <a:endParaRPr lang="zh-CN" altLang="en-US" sz="12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6800" y="516467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fontAlgn="base"/>
            <a:r>
              <a:rPr lang="en-US" sz="2665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985788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en-US" sz="1465" strike="noStrike" noProof="1"/>
              <a:t>Subtext Goes Here</a:t>
            </a:r>
            <a:endParaRPr 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en-US" strike="noStrike" noProof="1"/>
              <a:t>Click to edit Master subtitle style</a:t>
            </a:r>
            <a:endParaRPr lang="id-ID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EB5C08A1-7713-47CE-97B4-863D833656A0}" type="datetimeFigureOut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03/10/2022</a:t>
            </a:fld>
            <a:endParaRPr lang="id-ID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endParaRPr lang="id-ID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58500" y="6356350"/>
            <a:ext cx="4953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BD3C9449-514E-4F2F-BDF6-E5528CC1E8B5}" type="slidenum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id-ID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bg>
      <p:bgPr>
        <a:solidFill>
          <a:srgbClr val="998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943100" y="1533525"/>
            <a:ext cx="3848100" cy="3790950"/>
          </a:xfrm>
          <a:custGeom>
            <a:avLst/>
            <a:gdLst>
              <a:gd name="connsiteX0" fmla="*/ 0 w 3848100"/>
              <a:gd name="connsiteY0" fmla="*/ 0 h 3790950"/>
              <a:gd name="connsiteX1" fmla="*/ 3848100 w 3848100"/>
              <a:gd name="connsiteY1" fmla="*/ 0 h 3790950"/>
              <a:gd name="connsiteX2" fmla="*/ 3848100 w 3848100"/>
              <a:gd name="connsiteY2" fmla="*/ 3790950 h 3790950"/>
              <a:gd name="connsiteX3" fmla="*/ 0 w 3848100"/>
              <a:gd name="connsiteY3" fmla="*/ 3790950 h 379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48100" h="3790950">
                <a:moveTo>
                  <a:pt x="0" y="0"/>
                </a:moveTo>
                <a:lnTo>
                  <a:pt x="3848100" y="0"/>
                </a:lnTo>
                <a:lnTo>
                  <a:pt x="3848100" y="3790950"/>
                </a:lnTo>
                <a:lnTo>
                  <a:pt x="0" y="3790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2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720769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4926957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8133145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46375" y="1280161"/>
            <a:ext cx="2835378" cy="42976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fld id="{4B62CAC1-164C-4550-9B89-7D326C1942F8}" type="datetime1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2022/10/3</a:t>
            </a:fld>
            <a:endParaRPr lang="zh-CN" altLang="en-US" sz="1800" strike="noStrike" noProof="1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endParaRPr lang="zh-CN" altLang="zh-CN" strike="noStrike" noProof="1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mtClean="0">
                <a:ea typeface="微软雅黑" panose="020B0503020204020204" charset="-122"/>
              </a:defRPr>
            </a:lvl1pPr>
          </a:lstStyle>
          <a:p>
            <a:pPr fontAlgn="base"/>
            <a:fld id="{153E4AED-52BE-42E4-8400-038E8A5E9CE3}" type="slidenum">
              <a:rPr altLang="en-US" strike="noStrike" noProof="1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333869" y="3491227"/>
            <a:ext cx="4733253" cy="219138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4418970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007889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836334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79460" y="1922585"/>
            <a:ext cx="6906691" cy="3893223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6800" y="516467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fontAlgn="base"/>
            <a:r>
              <a:rPr lang="en-US" sz="2665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985788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en-US" sz="1465" strike="noStrike" noProof="1"/>
              <a:t>Subtext Goes Here</a:t>
            </a:r>
            <a:endParaRPr 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en-US" strike="noStrike" noProof="1"/>
              <a:t>Click to edit Master subtitle style</a:t>
            </a:r>
            <a:endParaRPr lang="id-ID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EB5C08A1-7713-47CE-97B4-863D833656A0}" type="datetimeFigureOut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03/10/2022</a:t>
            </a:fld>
            <a:endParaRPr lang="id-ID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endParaRPr lang="id-ID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58500" y="6356350"/>
            <a:ext cx="4953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BD3C9449-514E-4F2F-BDF6-E5528CC1E8B5}" type="slidenum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id-ID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bg>
      <p:bgPr>
        <a:solidFill>
          <a:srgbClr val="998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943100" y="1533525"/>
            <a:ext cx="3848100" cy="3790950"/>
          </a:xfrm>
          <a:custGeom>
            <a:avLst/>
            <a:gdLst>
              <a:gd name="connsiteX0" fmla="*/ 0 w 3848100"/>
              <a:gd name="connsiteY0" fmla="*/ 0 h 3790950"/>
              <a:gd name="connsiteX1" fmla="*/ 3848100 w 3848100"/>
              <a:gd name="connsiteY1" fmla="*/ 0 h 3790950"/>
              <a:gd name="connsiteX2" fmla="*/ 3848100 w 3848100"/>
              <a:gd name="connsiteY2" fmla="*/ 3790950 h 3790950"/>
              <a:gd name="connsiteX3" fmla="*/ 0 w 3848100"/>
              <a:gd name="connsiteY3" fmla="*/ 3790950 h 379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48100" h="3790950">
                <a:moveTo>
                  <a:pt x="0" y="0"/>
                </a:moveTo>
                <a:lnTo>
                  <a:pt x="3848100" y="0"/>
                </a:lnTo>
                <a:lnTo>
                  <a:pt x="3848100" y="3790950"/>
                </a:lnTo>
                <a:lnTo>
                  <a:pt x="0" y="3790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2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720769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4926957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8133145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46375" y="1280161"/>
            <a:ext cx="2835378" cy="42976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fld id="{4B62CAC1-164C-4550-9B89-7D326C1942F8}" type="datetime1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2022/10/3</a:t>
            </a:fld>
            <a:endParaRPr lang="zh-CN" altLang="en-US" sz="1800" strike="noStrike" noProof="1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endParaRPr lang="zh-CN" altLang="zh-CN" strike="noStrike" noProof="1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mtClean="0">
                <a:ea typeface="微软雅黑" panose="020B0503020204020204" charset="-122"/>
              </a:defRPr>
            </a:lvl1pPr>
          </a:lstStyle>
          <a:p>
            <a:pPr fontAlgn="base"/>
            <a:fld id="{153E4AED-52BE-42E4-8400-038E8A5E9CE3}" type="slidenum">
              <a:rPr altLang="en-US" strike="noStrike" noProof="1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333869" y="3491227"/>
            <a:ext cx="4733253" cy="219138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4418970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007889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836334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79460" y="1922585"/>
            <a:ext cx="6906691" cy="3893223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4146550"/>
            <a:ext cx="12192000" cy="2711450"/>
          </a:xfrm>
          <a:custGeom>
            <a:avLst/>
            <a:gdLst>
              <a:gd name="connsiteX0" fmla="*/ 0 w 12192000"/>
              <a:gd name="connsiteY0" fmla="*/ 0 h 2711669"/>
              <a:gd name="connsiteX1" fmla="*/ 12192000 w 12192000"/>
              <a:gd name="connsiteY1" fmla="*/ 0 h 2711669"/>
              <a:gd name="connsiteX2" fmla="*/ 12192000 w 12192000"/>
              <a:gd name="connsiteY2" fmla="*/ 2711669 h 2711669"/>
              <a:gd name="connsiteX3" fmla="*/ 0 w 12192000"/>
              <a:gd name="connsiteY3" fmla="*/ 2711669 h 2711669"/>
              <a:gd name="connsiteX4" fmla="*/ 0 w 12192000"/>
              <a:gd name="connsiteY4" fmla="*/ 0 h 2711669"/>
              <a:gd name="connsiteX0-1" fmla="*/ 0 w 12192000"/>
              <a:gd name="connsiteY0-2" fmla="*/ 0 h 2711669"/>
              <a:gd name="connsiteX1-3" fmla="*/ 5912069 w 12192000"/>
              <a:gd name="connsiteY1-4" fmla="*/ 0 h 2711669"/>
              <a:gd name="connsiteX2-5" fmla="*/ 12192000 w 12192000"/>
              <a:gd name="connsiteY2-6" fmla="*/ 0 h 2711669"/>
              <a:gd name="connsiteX3-7" fmla="*/ 12192000 w 12192000"/>
              <a:gd name="connsiteY3-8" fmla="*/ 2711669 h 2711669"/>
              <a:gd name="connsiteX4-9" fmla="*/ 0 w 12192000"/>
              <a:gd name="connsiteY4-10" fmla="*/ 2711669 h 2711669"/>
              <a:gd name="connsiteX5" fmla="*/ 0 w 12192000"/>
              <a:gd name="connsiteY5" fmla="*/ 0 h 2711669"/>
              <a:gd name="connsiteX0-11" fmla="*/ 0 w 12192000"/>
              <a:gd name="connsiteY0-12" fmla="*/ 0 h 2711669"/>
              <a:gd name="connsiteX1-13" fmla="*/ 5927835 w 12192000"/>
              <a:gd name="connsiteY1-14" fmla="*/ 1166648 h 2711669"/>
              <a:gd name="connsiteX2-15" fmla="*/ 12192000 w 12192000"/>
              <a:gd name="connsiteY2-16" fmla="*/ 0 h 2711669"/>
              <a:gd name="connsiteX3-17" fmla="*/ 12192000 w 12192000"/>
              <a:gd name="connsiteY3-18" fmla="*/ 2711669 h 2711669"/>
              <a:gd name="connsiteX4-19" fmla="*/ 0 w 12192000"/>
              <a:gd name="connsiteY4-20" fmla="*/ 2711669 h 2711669"/>
              <a:gd name="connsiteX5-21" fmla="*/ 0 w 12192000"/>
              <a:gd name="connsiteY5-22" fmla="*/ 0 h 2711669"/>
              <a:gd name="connsiteX0-23" fmla="*/ 0 w 12192000"/>
              <a:gd name="connsiteY0-24" fmla="*/ 0 h 2711669"/>
              <a:gd name="connsiteX1-25" fmla="*/ 5927835 w 12192000"/>
              <a:gd name="connsiteY1-26" fmla="*/ 1277007 h 2711669"/>
              <a:gd name="connsiteX2-27" fmla="*/ 12192000 w 12192000"/>
              <a:gd name="connsiteY2-28" fmla="*/ 0 h 2711669"/>
              <a:gd name="connsiteX3-29" fmla="*/ 12192000 w 12192000"/>
              <a:gd name="connsiteY3-30" fmla="*/ 2711669 h 2711669"/>
              <a:gd name="connsiteX4-31" fmla="*/ 0 w 12192000"/>
              <a:gd name="connsiteY4-32" fmla="*/ 2711669 h 2711669"/>
              <a:gd name="connsiteX5-33" fmla="*/ 0 w 12192000"/>
              <a:gd name="connsiteY5-34" fmla="*/ 0 h 2711669"/>
              <a:gd name="connsiteX0-35" fmla="*/ 0 w 12192000"/>
              <a:gd name="connsiteY0-36" fmla="*/ 0 h 2711669"/>
              <a:gd name="connsiteX1-37" fmla="*/ 5959366 w 12192000"/>
              <a:gd name="connsiteY1-38" fmla="*/ 1277007 h 2711669"/>
              <a:gd name="connsiteX2-39" fmla="*/ 12192000 w 12192000"/>
              <a:gd name="connsiteY2-40" fmla="*/ 0 h 2711669"/>
              <a:gd name="connsiteX3-41" fmla="*/ 12192000 w 12192000"/>
              <a:gd name="connsiteY3-42" fmla="*/ 2711669 h 2711669"/>
              <a:gd name="connsiteX4-43" fmla="*/ 0 w 12192000"/>
              <a:gd name="connsiteY4-44" fmla="*/ 2711669 h 2711669"/>
              <a:gd name="connsiteX5-45" fmla="*/ 0 w 12192000"/>
              <a:gd name="connsiteY5-46" fmla="*/ 0 h 27116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2192000" h="2711669">
                <a:moveTo>
                  <a:pt x="0" y="0"/>
                </a:moveTo>
                <a:lnTo>
                  <a:pt x="5959366" y="1277007"/>
                </a:lnTo>
                <a:lnTo>
                  <a:pt x="12192000" y="0"/>
                </a:lnTo>
                <a:lnTo>
                  <a:pt x="12192000" y="2711669"/>
                </a:lnTo>
                <a:lnTo>
                  <a:pt x="0" y="2711669"/>
                </a:lnTo>
                <a:lnTo>
                  <a:pt x="0" y="0"/>
                </a:lnTo>
                <a:close/>
              </a:path>
            </a:pathLst>
          </a:custGeom>
          <a:solidFill>
            <a:srgbClr val="4255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pPr fontAlgn="base"/>
            <a:r>
              <a:rPr lang="zh-CN" altLang="en-US" strike="noStrike" noProof="1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4" cy="5851525"/>
          </a:xfrm>
        </p:spPr>
        <p:txBody>
          <a:bodyPr vert="eaVert"/>
          <a:lstStyle/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+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36800" y="516467"/>
            <a:ext cx="7518400" cy="471365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algn="ctr">
              <a:defRPr sz="2665" b="1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fontAlgn="base"/>
            <a:r>
              <a:rPr lang="en-US" sz="2665" strike="noStrike" noProof="1"/>
              <a:t>Click To Edit Master Title Style</a:t>
            </a:r>
            <a:endParaRPr lang="en-US" strike="noStrike" noProof="1"/>
          </a:p>
        </p:txBody>
      </p:sp>
      <p:sp>
        <p:nvSpPr>
          <p:cNvPr id="15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3352800" y="985788"/>
            <a:ext cx="5486400" cy="267661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465" b="1" baseline="0">
                <a:solidFill>
                  <a:schemeClr val="bg1">
                    <a:lumMod val="75000"/>
                  </a:schemeClr>
                </a:solidFill>
              </a:defRPr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 fontAlgn="base"/>
            <a:r>
              <a:rPr lang="en-US" sz="1465" strike="noStrike" noProof="1"/>
              <a:t>Subtext Goes Here</a:t>
            </a:r>
            <a:endParaRPr 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base"/>
            <a:r>
              <a:rPr lang="en-US" strike="noStrike" noProof="1"/>
              <a:t>Click to edit Master subtitle style</a:t>
            </a:r>
            <a:endParaRPr lang="id-ID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EB5C08A1-7713-47CE-97B4-863D833656A0}" type="datetimeFigureOut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03/10/2022</a:t>
            </a:fld>
            <a:endParaRPr lang="id-ID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endParaRPr lang="id-ID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58500" y="6356350"/>
            <a:ext cx="495300" cy="365125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fontAlgn="base"/>
            <a:fld id="{BD3C9449-514E-4F2F-BDF6-E5528CC1E8B5}" type="slidenum">
              <a:rPr lang="id-ID" strike="noStrike" noProof="1" smtClean="0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id-ID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bg>
      <p:bgPr>
        <a:solidFill>
          <a:srgbClr val="99828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943100" y="1533525"/>
            <a:ext cx="3848100" cy="3790950"/>
          </a:xfrm>
          <a:custGeom>
            <a:avLst/>
            <a:gdLst>
              <a:gd name="connsiteX0" fmla="*/ 0 w 3848100"/>
              <a:gd name="connsiteY0" fmla="*/ 0 h 3790950"/>
              <a:gd name="connsiteX1" fmla="*/ 3848100 w 3848100"/>
              <a:gd name="connsiteY1" fmla="*/ 0 h 3790950"/>
              <a:gd name="connsiteX2" fmla="*/ 3848100 w 3848100"/>
              <a:gd name="connsiteY2" fmla="*/ 3790950 h 3790950"/>
              <a:gd name="connsiteX3" fmla="*/ 0 w 3848100"/>
              <a:gd name="connsiteY3" fmla="*/ 3790950 h 3790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48100" h="3790950">
                <a:moveTo>
                  <a:pt x="0" y="0"/>
                </a:moveTo>
                <a:lnTo>
                  <a:pt x="3848100" y="0"/>
                </a:lnTo>
                <a:lnTo>
                  <a:pt x="3848100" y="3790950"/>
                </a:lnTo>
                <a:lnTo>
                  <a:pt x="0" y="37909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2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3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0"/>
          </p:nvPr>
        </p:nvSpPr>
        <p:spPr>
          <a:xfrm>
            <a:off x="1720769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1"/>
          </p:nvPr>
        </p:nvSpPr>
        <p:spPr>
          <a:xfrm>
            <a:off x="4926957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2"/>
          </p:nvPr>
        </p:nvSpPr>
        <p:spPr>
          <a:xfrm>
            <a:off x="8133145" y="2372811"/>
            <a:ext cx="2338086" cy="2338086"/>
          </a:xfrm>
          <a:custGeom>
            <a:avLst/>
            <a:gdLst>
              <a:gd name="connsiteX0" fmla="*/ 0 w 2338086"/>
              <a:gd name="connsiteY0" fmla="*/ 0 h 2338086"/>
              <a:gd name="connsiteX1" fmla="*/ 2338086 w 2338086"/>
              <a:gd name="connsiteY1" fmla="*/ 0 h 2338086"/>
              <a:gd name="connsiteX2" fmla="*/ 2338086 w 2338086"/>
              <a:gd name="connsiteY2" fmla="*/ 2338086 h 2338086"/>
              <a:gd name="connsiteX3" fmla="*/ 0 w 2338086"/>
              <a:gd name="connsiteY3" fmla="*/ 2338086 h 23380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38086" h="2338086">
                <a:moveTo>
                  <a:pt x="0" y="0"/>
                </a:moveTo>
                <a:lnTo>
                  <a:pt x="2338086" y="0"/>
                </a:lnTo>
                <a:lnTo>
                  <a:pt x="2338086" y="2338086"/>
                </a:lnTo>
                <a:lnTo>
                  <a:pt x="0" y="23380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3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-mi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7646375" y="1280161"/>
            <a:ext cx="2835378" cy="429768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1400"/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fld id="{4B62CAC1-164C-4550-9B89-7D326C1942F8}" type="datetime1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2022/10/3</a:t>
            </a:fld>
            <a:endParaRPr lang="zh-CN" altLang="en-US" sz="1800" strike="noStrike" noProof="1">
              <a:solidFill>
                <a:schemeClr val="tx1"/>
              </a:solidFill>
            </a:endParaRPr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/>
            </a:lvl1pPr>
          </a:lstStyle>
          <a:p>
            <a:pPr fontAlgn="base">
              <a:defRPr/>
            </a:pPr>
            <a:endParaRPr lang="zh-CN" altLang="zh-CN" strike="noStrike" noProof="1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mtClean="0">
                <a:ea typeface="微软雅黑" panose="020B0503020204020204" charset="-122"/>
              </a:defRPr>
            </a:lvl1pPr>
          </a:lstStyle>
          <a:p>
            <a:pPr fontAlgn="base"/>
            <a:fld id="{153E4AED-52BE-42E4-8400-038E8A5E9CE3}" type="slidenum">
              <a:rPr altLang="en-US" strike="noStrike" noProof="1">
                <a:latin typeface="Arial" panose="020B0604020202020204" pitchFamily="34" charset="0"/>
                <a:ea typeface="微软雅黑" panose="020B0503020204020204" charset="-122"/>
                <a:cs typeface="+mn-cs"/>
              </a:rPr>
              <a:t>‹#›</a:t>
            </a:fld>
            <a:endParaRPr lang="zh-CN" altLang="en-US" strike="noStrike" noProof="1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Hi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6333869" y="3491227"/>
            <a:ext cx="4733253" cy="2191386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4418970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9" name="Picture Placeholder 13"/>
          <p:cNvSpPr>
            <a:spLocks noGrp="1"/>
          </p:cNvSpPr>
          <p:nvPr>
            <p:ph type="pic" sz="quarter" idx="15"/>
          </p:nvPr>
        </p:nvSpPr>
        <p:spPr>
          <a:xfrm>
            <a:off x="8007889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10" name="Picture Placeholder 13"/>
          <p:cNvSpPr>
            <a:spLocks noGrp="1"/>
          </p:cNvSpPr>
          <p:nvPr>
            <p:ph type="pic" sz="quarter" idx="16"/>
          </p:nvPr>
        </p:nvSpPr>
        <p:spPr>
          <a:xfrm>
            <a:off x="836334" y="2093401"/>
            <a:ext cx="3326442" cy="2044845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Gener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13"/>
          <p:cNvSpPr>
            <a:spLocks noGrp="1"/>
          </p:cNvSpPr>
          <p:nvPr>
            <p:ph type="pic" sz="quarter" idx="14"/>
          </p:nvPr>
        </p:nvSpPr>
        <p:spPr>
          <a:xfrm>
            <a:off x="879460" y="1922585"/>
            <a:ext cx="6906691" cy="3893223"/>
          </a:xfrm>
          <a:effectLst/>
        </p:spPr>
        <p:txBody>
          <a:bodyPr>
            <a:normAutofit/>
          </a:bodyPr>
          <a:lstStyle>
            <a:lvl1pPr marL="0" indent="0">
              <a:buNone/>
              <a:defRPr sz="210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latin typeface="Lato Light" pitchFamily="34" charset="0"/>
                <a:ea typeface="Lato Light" pitchFamily="34" charset="0"/>
                <a:cs typeface="Lato Light" pitchFamily="34" charset="0"/>
              </a:defRPr>
            </a:lvl1pPr>
          </a:lstStyle>
          <a:p>
            <a:pPr fontAlgn="base"/>
            <a:endParaRPr lang="en-US" strike="noStrike" noProof="1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0" y="4146550"/>
            <a:ext cx="12192000" cy="2711450"/>
          </a:xfrm>
          <a:custGeom>
            <a:avLst/>
            <a:gdLst>
              <a:gd name="connsiteX0" fmla="*/ 0 w 12192000"/>
              <a:gd name="connsiteY0" fmla="*/ 0 h 2711669"/>
              <a:gd name="connsiteX1" fmla="*/ 12192000 w 12192000"/>
              <a:gd name="connsiteY1" fmla="*/ 0 h 2711669"/>
              <a:gd name="connsiteX2" fmla="*/ 12192000 w 12192000"/>
              <a:gd name="connsiteY2" fmla="*/ 2711669 h 2711669"/>
              <a:gd name="connsiteX3" fmla="*/ 0 w 12192000"/>
              <a:gd name="connsiteY3" fmla="*/ 2711669 h 2711669"/>
              <a:gd name="connsiteX4" fmla="*/ 0 w 12192000"/>
              <a:gd name="connsiteY4" fmla="*/ 0 h 2711669"/>
              <a:gd name="connsiteX0-1" fmla="*/ 0 w 12192000"/>
              <a:gd name="connsiteY0-2" fmla="*/ 0 h 2711669"/>
              <a:gd name="connsiteX1-3" fmla="*/ 5912069 w 12192000"/>
              <a:gd name="connsiteY1-4" fmla="*/ 0 h 2711669"/>
              <a:gd name="connsiteX2-5" fmla="*/ 12192000 w 12192000"/>
              <a:gd name="connsiteY2-6" fmla="*/ 0 h 2711669"/>
              <a:gd name="connsiteX3-7" fmla="*/ 12192000 w 12192000"/>
              <a:gd name="connsiteY3-8" fmla="*/ 2711669 h 2711669"/>
              <a:gd name="connsiteX4-9" fmla="*/ 0 w 12192000"/>
              <a:gd name="connsiteY4-10" fmla="*/ 2711669 h 2711669"/>
              <a:gd name="connsiteX5" fmla="*/ 0 w 12192000"/>
              <a:gd name="connsiteY5" fmla="*/ 0 h 2711669"/>
              <a:gd name="connsiteX0-11" fmla="*/ 0 w 12192000"/>
              <a:gd name="connsiteY0-12" fmla="*/ 0 h 2711669"/>
              <a:gd name="connsiteX1-13" fmla="*/ 5927835 w 12192000"/>
              <a:gd name="connsiteY1-14" fmla="*/ 1166648 h 2711669"/>
              <a:gd name="connsiteX2-15" fmla="*/ 12192000 w 12192000"/>
              <a:gd name="connsiteY2-16" fmla="*/ 0 h 2711669"/>
              <a:gd name="connsiteX3-17" fmla="*/ 12192000 w 12192000"/>
              <a:gd name="connsiteY3-18" fmla="*/ 2711669 h 2711669"/>
              <a:gd name="connsiteX4-19" fmla="*/ 0 w 12192000"/>
              <a:gd name="connsiteY4-20" fmla="*/ 2711669 h 2711669"/>
              <a:gd name="connsiteX5-21" fmla="*/ 0 w 12192000"/>
              <a:gd name="connsiteY5-22" fmla="*/ 0 h 2711669"/>
              <a:gd name="connsiteX0-23" fmla="*/ 0 w 12192000"/>
              <a:gd name="connsiteY0-24" fmla="*/ 0 h 2711669"/>
              <a:gd name="connsiteX1-25" fmla="*/ 5927835 w 12192000"/>
              <a:gd name="connsiteY1-26" fmla="*/ 1277007 h 2711669"/>
              <a:gd name="connsiteX2-27" fmla="*/ 12192000 w 12192000"/>
              <a:gd name="connsiteY2-28" fmla="*/ 0 h 2711669"/>
              <a:gd name="connsiteX3-29" fmla="*/ 12192000 w 12192000"/>
              <a:gd name="connsiteY3-30" fmla="*/ 2711669 h 2711669"/>
              <a:gd name="connsiteX4-31" fmla="*/ 0 w 12192000"/>
              <a:gd name="connsiteY4-32" fmla="*/ 2711669 h 2711669"/>
              <a:gd name="connsiteX5-33" fmla="*/ 0 w 12192000"/>
              <a:gd name="connsiteY5-34" fmla="*/ 0 h 2711669"/>
              <a:gd name="connsiteX0-35" fmla="*/ 0 w 12192000"/>
              <a:gd name="connsiteY0-36" fmla="*/ 0 h 2711669"/>
              <a:gd name="connsiteX1-37" fmla="*/ 5959366 w 12192000"/>
              <a:gd name="connsiteY1-38" fmla="*/ 1277007 h 2711669"/>
              <a:gd name="connsiteX2-39" fmla="*/ 12192000 w 12192000"/>
              <a:gd name="connsiteY2-40" fmla="*/ 0 h 2711669"/>
              <a:gd name="connsiteX3-41" fmla="*/ 12192000 w 12192000"/>
              <a:gd name="connsiteY3-42" fmla="*/ 2711669 h 2711669"/>
              <a:gd name="connsiteX4-43" fmla="*/ 0 w 12192000"/>
              <a:gd name="connsiteY4-44" fmla="*/ 2711669 h 2711669"/>
              <a:gd name="connsiteX5-45" fmla="*/ 0 w 12192000"/>
              <a:gd name="connsiteY5-46" fmla="*/ 0 h 27116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21" y="connsiteY5-22"/>
              </a:cxn>
            </a:cxnLst>
            <a:rect l="l" t="t" r="r" b="b"/>
            <a:pathLst>
              <a:path w="12192000" h="2711669">
                <a:moveTo>
                  <a:pt x="0" y="0"/>
                </a:moveTo>
                <a:lnTo>
                  <a:pt x="5959366" y="1277007"/>
                </a:lnTo>
                <a:lnTo>
                  <a:pt x="12192000" y="0"/>
                </a:lnTo>
                <a:lnTo>
                  <a:pt x="12192000" y="2711669"/>
                </a:lnTo>
                <a:lnTo>
                  <a:pt x="0" y="2711669"/>
                </a:lnTo>
                <a:lnTo>
                  <a:pt x="0" y="0"/>
                </a:lnTo>
                <a:close/>
              </a:path>
            </a:pathLst>
          </a:custGeom>
          <a:solidFill>
            <a:srgbClr val="4255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  <a:p>
            <a:pPr lvl="1" fontAlgn="base"/>
            <a:r>
              <a:rPr lang="zh-CN" altLang="en-US" strike="noStrike" noProof="1"/>
              <a:t>第二级</a:t>
            </a:r>
          </a:p>
          <a:p>
            <a:pPr lvl="2" fontAlgn="base"/>
            <a:r>
              <a:rPr lang="zh-CN" altLang="en-US" strike="noStrike" noProof="1"/>
              <a:t>第三级</a:t>
            </a:r>
          </a:p>
          <a:p>
            <a:pPr lvl="3" fontAlgn="base"/>
            <a:r>
              <a:rPr lang="zh-CN" altLang="en-US" strike="noStrike" noProof="1"/>
              <a:t>第四级</a:t>
            </a:r>
          </a:p>
          <a:p>
            <a:pPr lvl="4" fontAlgn="base"/>
            <a:r>
              <a:rPr lang="zh-CN" altLang="en-US" strike="noStrike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pPr fontAlgn="base"/>
            <a:r>
              <a:rPr lang="zh-CN" altLang="en-US" strike="noStrike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fontAlgn="base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 fontAlgn="base"/>
            <a:r>
              <a:rPr lang="zh-CN" altLang="en-US" strike="noStrike" noProof="1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8.xml"/><Relationship Id="rId13" Type="http://schemas.openxmlformats.org/officeDocument/2006/relationships/slideLayout" Target="../slideLayouts/slideLayout33.xml"/><Relationship Id="rId18" Type="http://schemas.openxmlformats.org/officeDocument/2006/relationships/slideLayout" Target="../slideLayouts/slideLayout38.xml"/><Relationship Id="rId3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41.xml"/><Relationship Id="rId7" Type="http://schemas.openxmlformats.org/officeDocument/2006/relationships/slideLayout" Target="../slideLayouts/slideLayout27.xml"/><Relationship Id="rId12" Type="http://schemas.openxmlformats.org/officeDocument/2006/relationships/slideLayout" Target="../slideLayouts/slideLayout32.xml"/><Relationship Id="rId17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2.xml"/><Relationship Id="rId16" Type="http://schemas.openxmlformats.org/officeDocument/2006/relationships/slideLayout" Target="../slideLayouts/slideLayout36.xml"/><Relationship Id="rId20" Type="http://schemas.openxmlformats.org/officeDocument/2006/relationships/slideLayout" Target="../slideLayouts/slideLayout40.xml"/><Relationship Id="rId1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6.xml"/><Relationship Id="rId11" Type="http://schemas.openxmlformats.org/officeDocument/2006/relationships/slideLayout" Target="../slideLayouts/slideLayout31.xml"/><Relationship Id="rId5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0.xml"/><Relationship Id="rId19" Type="http://schemas.openxmlformats.org/officeDocument/2006/relationships/slideLayout" Target="../slideLayouts/slideLayout39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14" Type="http://schemas.openxmlformats.org/officeDocument/2006/relationships/slideLayout" Target="../slideLayouts/slideLayout34.xml"/><Relationship Id="rId2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1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57.xml"/><Relationship Id="rId20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Relationship Id="rId2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transition>
    <p:fade/>
  </p:transition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</p:sldLayoutIdLst>
  <p:transition>
    <p:fade/>
  </p:transition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 1025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075" name="文本占位符 1026"/>
          <p:cNvSpPr>
            <a:spLocks noGrp="1"/>
          </p:cNvSpPr>
          <p:nvPr>
            <p:ph type="body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 anchor="t" anchorCtr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 fontAlgn="base"/>
            <a:endParaRPr lang="zh-CN" altLang="en-US" strike="noStrike" noProof="1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 fontAlgn="base"/>
            <a:fld id="{9A0DB2DC-4C9A-4742-B13C-FB6460FD3503}" type="slidenum">
              <a:rPr lang="zh-CN" altLang="en-US" strike="noStrike" noProof="1"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‹#›</a:t>
            </a:fld>
            <a:endParaRPr lang="zh-CN" altLang="en-US" strike="noStrike" noProof="1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</p:sldLayoutIdLst>
  <p:transition>
    <p:fade/>
  </p:transition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tags" Target="../tags/tag30.xml"/><Relationship Id="rId7" Type="http://schemas.openxmlformats.org/officeDocument/2006/relationships/image" Target="../media/image2.png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43.xml"/><Relationship Id="rId4" Type="http://schemas.openxmlformats.org/officeDocument/2006/relationships/tags" Target="../tags/tag3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34.xml"/><Relationship Id="rId7" Type="http://schemas.openxmlformats.org/officeDocument/2006/relationships/image" Target="../media/image12.png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7" Type="http://schemas.openxmlformats.org/officeDocument/2006/relationships/image" Target="../media/image12.png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tags" Target="../tags/tag40.xml"/><Relationship Id="rId7" Type="http://schemas.openxmlformats.org/officeDocument/2006/relationships/image" Target="../media/image2.png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6" Type="http://schemas.openxmlformats.org/officeDocument/2006/relationships/image" Target="../media/image6.jpeg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tags" Target="../tags/tag43.xml"/><Relationship Id="rId7" Type="http://schemas.openxmlformats.org/officeDocument/2006/relationships/image" Target="../media/image2.png"/><Relationship Id="rId2" Type="http://schemas.openxmlformats.org/officeDocument/2006/relationships/tags" Target="../tags/tag42.xml"/><Relationship Id="rId1" Type="http://schemas.openxmlformats.org/officeDocument/2006/relationships/tags" Target="../tags/tag41.xml"/><Relationship Id="rId6" Type="http://schemas.openxmlformats.org/officeDocument/2006/relationships/image" Target="../media/image6.jpe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4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tags" Target="../tags/tag46.xml"/><Relationship Id="rId7" Type="http://schemas.openxmlformats.org/officeDocument/2006/relationships/image" Target="../media/image2.png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image" Target="../media/image6.jpeg"/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tags" Target="../tags/tag49.xml"/><Relationship Id="rId7" Type="http://schemas.openxmlformats.org/officeDocument/2006/relationships/image" Target="../media/image2.png"/><Relationship Id="rId2" Type="http://schemas.openxmlformats.org/officeDocument/2006/relationships/tags" Target="../tags/tag48.xml"/><Relationship Id="rId1" Type="http://schemas.openxmlformats.org/officeDocument/2006/relationships/tags" Target="../tags/tag47.xml"/><Relationship Id="rId6" Type="http://schemas.openxmlformats.org/officeDocument/2006/relationships/image" Target="../media/image6.jpeg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4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microsoft.com/office/2007/relationships/media" Target="../media/media1.mp4"/><Relationship Id="rId7" Type="http://schemas.openxmlformats.org/officeDocument/2006/relationships/image" Target="../media/image2.png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43.xml"/><Relationship Id="rId10" Type="http://schemas.openxmlformats.org/officeDocument/2006/relationships/image" Target="../media/image13.png"/><Relationship Id="rId4" Type="http://schemas.openxmlformats.org/officeDocument/2006/relationships/video" Target="../media/media1.mp4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image" Target="../media/image2.png"/><Relationship Id="rId5" Type="http://schemas.openxmlformats.org/officeDocument/2006/relationships/image" Target="../media/image7.jpeg"/><Relationship Id="rId4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3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43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tags" Target="../tags/tag8.xml"/><Relationship Id="rId7" Type="http://schemas.openxmlformats.org/officeDocument/2006/relationships/tags" Target="../tags/tag12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tags" Target="../tags/tag11.xml"/><Relationship Id="rId11" Type="http://schemas.openxmlformats.org/officeDocument/2006/relationships/image" Target="../media/image2.png"/><Relationship Id="rId5" Type="http://schemas.openxmlformats.org/officeDocument/2006/relationships/tags" Target="../tags/tag10.xml"/><Relationship Id="rId10" Type="http://schemas.openxmlformats.org/officeDocument/2006/relationships/image" Target="../media/image6.jpeg"/><Relationship Id="rId4" Type="http://schemas.openxmlformats.org/officeDocument/2006/relationships/tags" Target="../tags/tag9.xml"/><Relationship Id="rId9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10" Type="http://schemas.openxmlformats.org/officeDocument/2006/relationships/image" Target="../media/image2.png"/><Relationship Id="rId4" Type="http://schemas.openxmlformats.org/officeDocument/2006/relationships/tags" Target="../tags/tag16.xml"/><Relationship Id="rId9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3.xml"/><Relationship Id="rId1" Type="http://schemas.openxmlformats.org/officeDocument/2006/relationships/tags" Target="../tags/tag20.xml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7" Type="http://schemas.openxmlformats.org/officeDocument/2006/relationships/image" Target="../media/image9.jpeg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26.xml"/><Relationship Id="rId7" Type="http://schemas.openxmlformats.org/officeDocument/2006/relationships/image" Target="../media/image2.png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43.xml"/><Relationship Id="rId4" Type="http://schemas.openxmlformats.org/officeDocument/2006/relationships/tags" Target="../tags/tag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29" name="图片 24" descr="IMG_256"/>
          <p:cNvPicPr>
            <a:picLocks noChangeAspect="1"/>
          </p:cNvPicPr>
          <p:nvPr/>
        </p:nvPicPr>
        <p:blipFill>
          <a:blip r:embed="rId2"/>
          <a:srcRect t="1339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7" name="矩形 16"/>
          <p:cNvSpPr/>
          <p:nvPr/>
        </p:nvSpPr>
        <p:spPr>
          <a:xfrm>
            <a:off x="0" y="0"/>
            <a:ext cx="9191625" cy="6858000"/>
          </a:xfrm>
          <a:prstGeom prst="rect">
            <a:avLst/>
          </a:prstGeom>
          <a:solidFill>
            <a:schemeClr val="tx2">
              <a:lumMod val="75000"/>
              <a:alpha val="1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18" name="平行四边形 17"/>
          <p:cNvSpPr/>
          <p:nvPr/>
        </p:nvSpPr>
        <p:spPr>
          <a:xfrm>
            <a:off x="3970338" y="-1587"/>
            <a:ext cx="4302125" cy="6859588"/>
          </a:xfrm>
          <a:prstGeom prst="parallelogram">
            <a:avLst>
              <a:gd name="adj" fmla="val 78092"/>
            </a:avLst>
          </a:prstGeom>
          <a:solidFill>
            <a:schemeClr val="accent3">
              <a:lumMod val="9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7" name="平行四边形 6"/>
          <p:cNvSpPr/>
          <p:nvPr/>
        </p:nvSpPr>
        <p:spPr>
          <a:xfrm>
            <a:off x="4411663" y="0"/>
            <a:ext cx="11137900" cy="6858000"/>
          </a:xfrm>
          <a:prstGeom prst="parallelogram">
            <a:avLst>
              <a:gd name="adj" fmla="val 4814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22533" name="图片 8" descr="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2713" y="333375"/>
            <a:ext cx="1660525" cy="52863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2534" name="文本框 21"/>
          <p:cNvSpPr txBox="1"/>
          <p:nvPr/>
        </p:nvSpPr>
        <p:spPr>
          <a:xfrm>
            <a:off x="7244760" y="4608512"/>
            <a:ext cx="4851401" cy="1068947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70000"/>
              </a:lnSpc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宋体" panose="02010600030101010101" pitchFamily="2" charset="-122"/>
              </a:rPr>
              <a:t>团队名称：</a:t>
            </a:r>
            <a:r>
              <a:rPr lang="es-ES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宋体" panose="02010600030101010101" pitchFamily="2" charset="-122"/>
              </a:rPr>
              <a:t>2019HYAP01</a:t>
            </a:r>
          </a:p>
          <a:p>
            <a:pPr>
              <a:lnSpc>
                <a:spcPct val="170000"/>
              </a:lnSpc>
            </a:pP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sym typeface="宋体" panose="02010600030101010101" pitchFamily="2" charset="-122"/>
              </a:rPr>
              <a:t>汇报人：孙含笑 王文豪 陆知行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12" name="等腰三角形 11"/>
          <p:cNvSpPr/>
          <p:nvPr/>
        </p:nvSpPr>
        <p:spPr>
          <a:xfrm rot="16200000">
            <a:off x="5227638" y="1981200"/>
            <a:ext cx="1376363" cy="649288"/>
          </a:xfrm>
          <a:prstGeom prst="triangle">
            <a:avLst>
              <a:gd name="adj" fmla="val 50000"/>
            </a:avLst>
          </a:prstGeom>
          <a:solidFill>
            <a:srgbClr val="DAB5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11" name="矩形 10"/>
          <p:cNvSpPr/>
          <p:nvPr/>
        </p:nvSpPr>
        <p:spPr>
          <a:xfrm>
            <a:off x="6238875" y="1616075"/>
            <a:ext cx="6129338" cy="13779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22537" name="文本框 13"/>
          <p:cNvSpPr txBox="1"/>
          <p:nvPr/>
        </p:nvSpPr>
        <p:spPr>
          <a:xfrm>
            <a:off x="6276903" y="1778337"/>
            <a:ext cx="5711825" cy="1015663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第一次迭代报告</a:t>
            </a:r>
          </a:p>
        </p:txBody>
      </p:sp>
      <p:cxnSp>
        <p:nvCxnSpPr>
          <p:cNvPr id="19" name="直接连接符 18"/>
          <p:cNvCxnSpPr/>
          <p:nvPr/>
        </p:nvCxnSpPr>
        <p:spPr>
          <a:xfrm flipH="1">
            <a:off x="407988" y="0"/>
            <a:ext cx="11113" cy="685800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539" name="文本框 20"/>
          <p:cNvSpPr txBox="1"/>
          <p:nvPr/>
        </p:nvSpPr>
        <p:spPr>
          <a:xfrm>
            <a:off x="6311900" y="3068638"/>
            <a:ext cx="5981700" cy="3683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dirty="0">
                <a:solidFill>
                  <a:srgbClr val="DAB59C"/>
                </a:solidFill>
                <a:latin typeface="Bahnschrift Light Condensed" panose="020B0502040204020203" charset="0"/>
                <a:ea typeface="宋体" panose="02010600030101010101" pitchFamily="2" charset="-122"/>
              </a:rPr>
              <a:t>校园地图数字平台</a:t>
            </a:r>
            <a:r>
              <a:rPr lang="en-US" altLang="zh-CN" dirty="0">
                <a:solidFill>
                  <a:srgbClr val="DAB59C"/>
                </a:solidFill>
                <a:latin typeface="Bahnschrift Light Condensed" panose="020B0502040204020203" charset="0"/>
                <a:ea typeface="宋体" panose="02010600030101010101" pitchFamily="2" charset="-122"/>
              </a:rPr>
              <a:t>——</a:t>
            </a:r>
            <a:r>
              <a:rPr lang="zh-CN" altLang="en-US" dirty="0">
                <a:solidFill>
                  <a:srgbClr val="DAB59C"/>
                </a:solidFill>
                <a:latin typeface="Bahnschrift Light Condensed" panose="020B0502040204020203" charset="0"/>
                <a:ea typeface="宋体" panose="02010600030101010101" pitchFamily="2" charset="-122"/>
              </a:rPr>
              <a:t>一款校内地点信息综合服务平台</a:t>
            </a:r>
            <a:endParaRPr lang="en-US" altLang="zh-CN" dirty="0">
              <a:solidFill>
                <a:srgbClr val="DAB59C"/>
              </a:solidFill>
              <a:latin typeface="Bahnschrift Light Condensed" panose="020B0502040204020203" charset="0"/>
              <a:ea typeface="宋体" panose="02010600030101010101" pitchFamily="2" charset="-122"/>
            </a:endParaRPr>
          </a:p>
        </p:txBody>
      </p:sp>
      <p:sp>
        <p:nvSpPr>
          <p:cNvPr id="23" name="等腰三角形 22"/>
          <p:cNvSpPr/>
          <p:nvPr/>
        </p:nvSpPr>
        <p:spPr>
          <a:xfrm rot="10800000">
            <a:off x="9013825" y="3933825"/>
            <a:ext cx="304800" cy="177800"/>
          </a:xfrm>
          <a:prstGeom prst="triangle">
            <a:avLst/>
          </a:prstGeom>
          <a:solidFill>
            <a:schemeClr val="tx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>
              <a:ea typeface="微软雅黑" panose="020B0503020204020204" charset="-122"/>
            </a:endParaRP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 flipH="1">
            <a:off x="7031980" y="1341173"/>
            <a:ext cx="209550" cy="30003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dk1">
                  <a:lumMod val="75000"/>
                  <a:lumOff val="25000"/>
                </a:schemeClr>
              </a:solidFill>
              <a:latin typeface="字魂58号-创中黑" pitchFamily="2" charset="-122"/>
              <a:ea typeface="字魂58号-创中黑" pitchFamily="2" charset="-122"/>
            </a:endParaRPr>
          </a:p>
        </p:txBody>
      </p:sp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51" name="文本框 10"/>
          <p:cNvSpPr txBox="1"/>
          <p:nvPr>
            <p:custDataLst>
              <p:tags r:id="rId3"/>
            </p:custDataLst>
          </p:nvPr>
        </p:nvSpPr>
        <p:spPr>
          <a:xfrm>
            <a:off x="7320280" y="1268614"/>
            <a:ext cx="2050066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2400" b="1" dirty="0">
                <a:solidFill>
                  <a:srgbClr val="B57144"/>
                </a:solidFill>
                <a:latin typeface="微软雅黑" panose="020B0503020204020204" charset="-122"/>
                <a:ea typeface="微软雅黑" panose="020B0503020204020204" charset="-122"/>
              </a:rPr>
              <a:t>功能点</a:t>
            </a:r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6887845" y="1844675"/>
            <a:ext cx="5269230" cy="2999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添加标记地点功能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，选择位置添加，用户可以在地图上添加新标记地点，用户选择地点并填写标记信息后上传，由管理员审查是否将其添加在地图上。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800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其它功能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，包括图中“我的”信息显示与修改功能，群组功能，登录功能</a:t>
            </a:r>
            <a:r>
              <a:rPr lang="en-US" altLang="zh-CN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......</a:t>
            </a:r>
          </a:p>
        </p:txBody>
      </p:sp>
      <p:pic>
        <p:nvPicPr>
          <p:cNvPr id="31753" name="图片 10" descr="logo"/>
          <p:cNvPicPr>
            <a:picLocks noChangeAspect="1"/>
          </p:cNvPicPr>
          <p:nvPr/>
        </p:nvPicPr>
        <p:blipFill>
          <a:blip r:embed="rId7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1849120" cy="10242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功能设计</a:t>
            </a:r>
          </a:p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endParaRPr lang="zh-CN" altLang="en-US" sz="2800" b="1" dirty="0">
              <a:solidFill>
                <a:srgbClr val="B5714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8"/>
          <a:srcRect t="3415" r="1777" b="5464"/>
          <a:stretch>
            <a:fillRect/>
          </a:stretch>
        </p:blipFill>
        <p:spPr>
          <a:xfrm>
            <a:off x="479425" y="980440"/>
            <a:ext cx="5616575" cy="576072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 flipH="1">
            <a:off x="5880090" y="692838"/>
            <a:ext cx="209550" cy="30003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dk1">
                  <a:lumMod val="75000"/>
                  <a:lumOff val="25000"/>
                </a:schemeClr>
              </a:solidFill>
              <a:latin typeface="字魂58号-创中黑" pitchFamily="2" charset="-122"/>
              <a:ea typeface="字魂58号-创中黑" pitchFamily="2" charset="-122"/>
            </a:endParaRPr>
          </a:p>
        </p:txBody>
      </p:sp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6240145" y="594360"/>
            <a:ext cx="5269230" cy="5492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修改个人信息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：获取个人信息，用户可以对个人信息包括用户名、性别、头像等进行修改并保存，新注册用户使用系统分配用户信息。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填写并上传标记信息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：用户选择添加标记地点后，可以填写新标记地点的信息如图1所示包括地点名称、图片、描述等，填写好后可上传添加的新标记点。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审核上传信息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：管理员对上传的标记地点信息进行审查，确认可以上传的新标记地点。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添加标记地点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：将审核完成的标记地点更新到地图上。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评论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：用户在某一地点信息页对该地点进行评论并上传。</a:t>
            </a:r>
          </a:p>
        </p:txBody>
      </p:sp>
      <p:pic>
        <p:nvPicPr>
          <p:cNvPr id="31753" name="图片 10" descr="logo"/>
          <p:cNvPicPr>
            <a:picLocks noChangeAspect="1"/>
          </p:cNvPicPr>
          <p:nvPr/>
        </p:nvPicPr>
        <p:blipFill>
          <a:blip r:embed="rId6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1849120" cy="10242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结构设计</a:t>
            </a:r>
          </a:p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endParaRPr lang="zh-CN" altLang="en-US" sz="2800" b="1" dirty="0">
              <a:solidFill>
                <a:srgbClr val="B5714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pic>
        <p:nvPicPr>
          <p:cNvPr id="3" name="图片 2" descr="功能结构图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7125" y="1124585"/>
            <a:ext cx="3827780" cy="49625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 flipH="1">
            <a:off x="5808335" y="1197028"/>
            <a:ext cx="209550" cy="30003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dk1">
                  <a:lumMod val="75000"/>
                  <a:lumOff val="25000"/>
                </a:schemeClr>
              </a:solidFill>
              <a:latin typeface="字魂58号-创中黑" pitchFamily="2" charset="-122"/>
              <a:ea typeface="字魂58号-创中黑" pitchFamily="2" charset="-122"/>
            </a:endParaRPr>
          </a:p>
        </p:txBody>
      </p:sp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6240145" y="1124585"/>
            <a:ext cx="5269230" cy="42462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评论信息审查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：管理员可对所有评论信息进行审查，可选择过滤掉评论信息。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标记地点信息更新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：包括上传的评论更新以及地点基本信息更新。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筛选标记地点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：根据不同标记（如图1）筛选地点。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搜索标记地点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：根据关键词搜索可能想要查找的地点。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查询标记地点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：对选中的地点显示所有该地点公开信息。</a:t>
            </a:r>
          </a:p>
        </p:txBody>
      </p:sp>
      <p:pic>
        <p:nvPicPr>
          <p:cNvPr id="31753" name="图片 10" descr="logo"/>
          <p:cNvPicPr>
            <a:picLocks noChangeAspect="1"/>
          </p:cNvPicPr>
          <p:nvPr/>
        </p:nvPicPr>
        <p:blipFill>
          <a:blip r:embed="rId6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1849120" cy="10242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结构设计</a:t>
            </a:r>
          </a:p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endParaRPr lang="zh-CN" altLang="en-US" sz="2800" b="1" dirty="0">
              <a:solidFill>
                <a:srgbClr val="B5714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pic>
        <p:nvPicPr>
          <p:cNvPr id="3" name="图片 2" descr="功能结构图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7125" y="1124585"/>
            <a:ext cx="3827780" cy="49625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图片 11" descr="IMG_265"/>
          <p:cNvPicPr>
            <a:picLocks noChangeAspect="1"/>
          </p:cNvPicPr>
          <p:nvPr/>
        </p:nvPicPr>
        <p:blipFill>
          <a:blip r:embed="rId3"/>
          <a:srcRect l="16136" t="17960" r="56401" b="7753"/>
          <a:stretch>
            <a:fillRect/>
          </a:stretch>
        </p:blipFill>
        <p:spPr>
          <a:xfrm>
            <a:off x="635" y="-26670"/>
            <a:ext cx="3912870" cy="5807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" name="矩形 57"/>
          <p:cNvSpPr/>
          <p:nvPr/>
        </p:nvSpPr>
        <p:spPr>
          <a:xfrm>
            <a:off x="0" y="5159375"/>
            <a:ext cx="3914775" cy="1727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25603" name="文本框 13"/>
          <p:cNvSpPr txBox="1"/>
          <p:nvPr/>
        </p:nvSpPr>
        <p:spPr>
          <a:xfrm>
            <a:off x="7470458" y="1960245"/>
            <a:ext cx="2506662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测试</a:t>
            </a:r>
          </a:p>
        </p:txBody>
      </p:sp>
      <p:sp>
        <p:nvSpPr>
          <p:cNvPr id="25604" name="文本框 21"/>
          <p:cNvSpPr txBox="1"/>
          <p:nvPr/>
        </p:nvSpPr>
        <p:spPr>
          <a:xfrm>
            <a:off x="6959600" y="3094038"/>
            <a:ext cx="3528888" cy="2115194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70000"/>
              </a:lnSpc>
            </a:pPr>
            <a:r>
              <a:rPr lang="zh-CN" altLang="en-US" sz="1600" b="1" dirty="0">
                <a:solidFill>
                  <a:srgbClr val="BC8F69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校园地图数字平台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，是一款能让用户参与上传地图信息的小程序，旨在方便校内师生以及游客快速找到校内的目的地，同时关于该地点提供更直观的信息服务。</a:t>
            </a:r>
          </a:p>
        </p:txBody>
      </p:sp>
      <p:sp>
        <p:nvSpPr>
          <p:cNvPr id="25605" name="文本框 12"/>
          <p:cNvSpPr txBox="1"/>
          <p:nvPr/>
        </p:nvSpPr>
        <p:spPr>
          <a:xfrm>
            <a:off x="3790950" y="2809875"/>
            <a:ext cx="2582863" cy="132207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</a:p>
        </p:txBody>
      </p:sp>
      <p:grpSp>
        <p:nvGrpSpPr>
          <p:cNvPr id="25606" name="组合 5"/>
          <p:cNvGrpSpPr/>
          <p:nvPr/>
        </p:nvGrpSpPr>
        <p:grpSpPr>
          <a:xfrm>
            <a:off x="2782888" y="1527175"/>
            <a:ext cx="7904162" cy="4186238"/>
            <a:chOff x="2794634" y="1958110"/>
            <a:chExt cx="7903846" cy="3885565"/>
          </a:xfrm>
        </p:grpSpPr>
        <p:sp>
          <p:nvSpPr>
            <p:cNvPr id="3" name="矩形 2"/>
            <p:cNvSpPr/>
            <p:nvPr/>
          </p:nvSpPr>
          <p:spPr>
            <a:xfrm>
              <a:off x="2794635" y="1958110"/>
              <a:ext cx="7903845" cy="3885565"/>
            </a:xfrm>
            <a:prstGeom prst="rect">
              <a:avLst/>
            </a:prstGeom>
            <a:noFill/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  <p:sp>
          <p:nvSpPr>
            <p:cNvPr id="10" name="矩形 9"/>
            <p:cNvSpPr/>
            <p:nvPr/>
          </p:nvSpPr>
          <p:spPr>
            <a:xfrm>
              <a:off x="2794634" y="1958110"/>
              <a:ext cx="1134745" cy="3885565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25609" name="文本框 6"/>
          <p:cNvSpPr txBox="1"/>
          <p:nvPr/>
        </p:nvSpPr>
        <p:spPr>
          <a:xfrm>
            <a:off x="4037013" y="4005263"/>
            <a:ext cx="2090737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Calibri" panose="020F0502020204030204" charset="0"/>
                <a:ea typeface="宋体" panose="02010600030101010101" pitchFamily="2" charset="-122"/>
              </a:rPr>
              <a:t>PART </a:t>
            </a:r>
            <a:r>
              <a:rPr lang="en-US" altLang="zh-CN" sz="2000" dirty="0">
                <a:solidFill>
                  <a:schemeClr val="accent1"/>
                </a:solidFill>
                <a:latin typeface="Calibri" panose="020F0502020204030204" charset="0"/>
              </a:rPr>
              <a:t>THREE</a:t>
            </a:r>
            <a:endParaRPr lang="en-US" altLang="zh-CN" sz="2000" dirty="0">
              <a:solidFill>
                <a:schemeClr val="accent1"/>
              </a:solidFill>
              <a:latin typeface="Calibri" panose="020F0502020204030204" charset="0"/>
              <a:ea typeface="宋体" panose="02010600030101010101" pitchFamily="2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536180" y="2709545"/>
            <a:ext cx="621665" cy="762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 descr="微信图片_202111050030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465" y="5805170"/>
            <a:ext cx="537845" cy="53784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IMG_258"/>
          <p:cNvPicPr>
            <a:picLocks noChangeAspect="1"/>
          </p:cNvPicPr>
          <p:nvPr/>
        </p:nvPicPr>
        <p:blipFill>
          <a:blip r:embed="rId6"/>
          <a:srcRect l="5270" t="-23" r="60516" b="23"/>
          <a:stretch>
            <a:fillRect/>
          </a:stretch>
        </p:blipFill>
        <p:spPr>
          <a:xfrm>
            <a:off x="619760" y="635"/>
            <a:ext cx="3466465" cy="6857365"/>
          </a:xfrm>
          <a:prstGeom prst="parallelogram">
            <a:avLst>
              <a:gd name="adj" fmla="val 26936"/>
            </a:avLst>
          </a:prstGeom>
          <a:noFill/>
          <a:ln w="9525">
            <a:noFill/>
          </a:ln>
        </p:spPr>
      </p:pic>
      <p:sp>
        <p:nvSpPr>
          <p:cNvPr id="9" name="平行四边形 8"/>
          <p:cNvSpPr/>
          <p:nvPr>
            <p:custDataLst>
              <p:tags r:id="rId1"/>
            </p:custDataLst>
          </p:nvPr>
        </p:nvSpPr>
        <p:spPr>
          <a:xfrm>
            <a:off x="623888" y="0"/>
            <a:ext cx="3462338" cy="6858000"/>
          </a:xfrm>
          <a:prstGeom prst="parallelogram">
            <a:avLst>
              <a:gd name="adj" fmla="val 26285"/>
            </a:avLst>
          </a:prstGeom>
          <a:solidFill>
            <a:schemeClr val="tx2">
              <a:lumMod val="9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407988" y="-26987"/>
            <a:ext cx="935038" cy="6911975"/>
          </a:xfrm>
          <a:prstGeom prst="line">
            <a:avLst/>
          </a:prstGeom>
          <a:ln w="412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703" name="图片 10" descr="logo"/>
          <p:cNvPicPr>
            <a:picLocks noChangeAspect="1"/>
          </p:cNvPicPr>
          <p:nvPr/>
        </p:nvPicPr>
        <p:blipFill>
          <a:blip r:embed="rId7">
            <a:lum bright="6000"/>
          </a:blip>
          <a:srcRect r="65277" b="-8884"/>
          <a:stretch>
            <a:fillRect/>
          </a:stretch>
        </p:blipFill>
        <p:spPr>
          <a:xfrm>
            <a:off x="336550" y="260350"/>
            <a:ext cx="625475" cy="6270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 rot="10800000">
            <a:off x="11644313" y="547688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rot="10800000">
            <a:off x="11499850" y="549275"/>
            <a:ext cx="277813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>
            <p:custDataLst>
              <p:tags r:id="rId3"/>
            </p:custDataLst>
          </p:nvPr>
        </p:nvSpPr>
        <p:spPr>
          <a:xfrm>
            <a:off x="4583113" y="1606212"/>
            <a:ext cx="6984999" cy="858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为了测试</a:t>
            </a:r>
            <a:r>
              <a:rPr 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我们的项目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“校园地图数字平台”，经过重新分析，分为了以下两个测试模块</a:t>
            </a:r>
            <a:endParaRPr lang="en-US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4584700" y="2636912"/>
            <a:ext cx="7616825" cy="0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>
            <a:off x="4440238" y="2564904"/>
            <a:ext cx="144463" cy="144463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3014" name="Content Placeholder 2"/>
          <p:cNvSpPr txBox="1"/>
          <p:nvPr/>
        </p:nvSpPr>
        <p:spPr>
          <a:xfrm>
            <a:off x="10128448" y="584200"/>
            <a:ext cx="1129467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测试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BCD9B99-A11F-4724-ACC1-B62009EDC41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83113" y="3212976"/>
            <a:ext cx="5619750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446093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IMG_258"/>
          <p:cNvPicPr>
            <a:picLocks noChangeAspect="1"/>
          </p:cNvPicPr>
          <p:nvPr/>
        </p:nvPicPr>
        <p:blipFill>
          <a:blip r:embed="rId6"/>
          <a:srcRect l="5270" t="-23" r="60516" b="23"/>
          <a:stretch>
            <a:fillRect/>
          </a:stretch>
        </p:blipFill>
        <p:spPr>
          <a:xfrm>
            <a:off x="619760" y="635"/>
            <a:ext cx="3466465" cy="6857365"/>
          </a:xfrm>
          <a:prstGeom prst="parallelogram">
            <a:avLst>
              <a:gd name="adj" fmla="val 26936"/>
            </a:avLst>
          </a:prstGeom>
          <a:noFill/>
          <a:ln w="9525">
            <a:noFill/>
          </a:ln>
        </p:spPr>
      </p:pic>
      <p:sp>
        <p:nvSpPr>
          <p:cNvPr id="9" name="平行四边形 8"/>
          <p:cNvSpPr/>
          <p:nvPr>
            <p:custDataLst>
              <p:tags r:id="rId1"/>
            </p:custDataLst>
          </p:nvPr>
        </p:nvSpPr>
        <p:spPr>
          <a:xfrm>
            <a:off x="623888" y="0"/>
            <a:ext cx="3462338" cy="6858000"/>
          </a:xfrm>
          <a:prstGeom prst="parallelogram">
            <a:avLst>
              <a:gd name="adj" fmla="val 26285"/>
            </a:avLst>
          </a:prstGeom>
          <a:solidFill>
            <a:schemeClr val="tx2">
              <a:lumMod val="9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407988" y="-26987"/>
            <a:ext cx="935038" cy="6911975"/>
          </a:xfrm>
          <a:prstGeom prst="line">
            <a:avLst/>
          </a:prstGeom>
          <a:ln w="412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703" name="图片 10" descr="logo"/>
          <p:cNvPicPr>
            <a:picLocks noChangeAspect="1"/>
          </p:cNvPicPr>
          <p:nvPr/>
        </p:nvPicPr>
        <p:blipFill>
          <a:blip r:embed="rId7">
            <a:lum bright="6000"/>
          </a:blip>
          <a:srcRect r="65277" b="-8884"/>
          <a:stretch>
            <a:fillRect/>
          </a:stretch>
        </p:blipFill>
        <p:spPr>
          <a:xfrm>
            <a:off x="336550" y="260350"/>
            <a:ext cx="625475" cy="6270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 rot="10800000">
            <a:off x="11644313" y="547688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rot="10800000">
            <a:off x="11499850" y="549275"/>
            <a:ext cx="277813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>
            <p:custDataLst>
              <p:tags r:id="rId3"/>
            </p:custDataLst>
          </p:nvPr>
        </p:nvSpPr>
        <p:spPr>
          <a:xfrm>
            <a:off x="4583113" y="1606212"/>
            <a:ext cx="6984999" cy="858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为了测试</a:t>
            </a:r>
            <a:r>
              <a:rPr 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我们的项目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“校园地图数字平台”，我们设计了用户绑定模块测试，来测试我们的登录功能。</a:t>
            </a:r>
            <a:endParaRPr lang="en-US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4584700" y="2636912"/>
            <a:ext cx="7616825" cy="0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>
            <a:off x="4440238" y="2564904"/>
            <a:ext cx="144463" cy="144463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3014" name="Content Placeholder 2"/>
          <p:cNvSpPr txBox="1"/>
          <p:nvPr/>
        </p:nvSpPr>
        <p:spPr>
          <a:xfrm>
            <a:off x="10128448" y="584200"/>
            <a:ext cx="1129467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测试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827BE32-4AA1-4FDA-8837-32ECD91EED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83712" y="3238448"/>
            <a:ext cx="9017813" cy="2422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81344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IMG_258"/>
          <p:cNvPicPr>
            <a:picLocks noChangeAspect="1"/>
          </p:cNvPicPr>
          <p:nvPr/>
        </p:nvPicPr>
        <p:blipFill>
          <a:blip r:embed="rId6"/>
          <a:srcRect l="5270" t="-23" r="60516" b="23"/>
          <a:stretch>
            <a:fillRect/>
          </a:stretch>
        </p:blipFill>
        <p:spPr>
          <a:xfrm>
            <a:off x="619760" y="635"/>
            <a:ext cx="3466465" cy="6857365"/>
          </a:xfrm>
          <a:prstGeom prst="parallelogram">
            <a:avLst>
              <a:gd name="adj" fmla="val 26936"/>
            </a:avLst>
          </a:prstGeom>
          <a:noFill/>
          <a:ln w="9525">
            <a:noFill/>
          </a:ln>
        </p:spPr>
      </p:pic>
      <p:sp>
        <p:nvSpPr>
          <p:cNvPr id="9" name="平行四边形 8"/>
          <p:cNvSpPr/>
          <p:nvPr>
            <p:custDataLst>
              <p:tags r:id="rId1"/>
            </p:custDataLst>
          </p:nvPr>
        </p:nvSpPr>
        <p:spPr>
          <a:xfrm>
            <a:off x="623888" y="0"/>
            <a:ext cx="3462338" cy="6858000"/>
          </a:xfrm>
          <a:prstGeom prst="parallelogram">
            <a:avLst>
              <a:gd name="adj" fmla="val 26285"/>
            </a:avLst>
          </a:prstGeom>
          <a:solidFill>
            <a:schemeClr val="tx2">
              <a:lumMod val="9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407988" y="-26987"/>
            <a:ext cx="935038" cy="6911975"/>
          </a:xfrm>
          <a:prstGeom prst="line">
            <a:avLst/>
          </a:prstGeom>
          <a:ln w="412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703" name="图片 10" descr="logo"/>
          <p:cNvPicPr>
            <a:picLocks noChangeAspect="1"/>
          </p:cNvPicPr>
          <p:nvPr/>
        </p:nvPicPr>
        <p:blipFill>
          <a:blip r:embed="rId7">
            <a:lum bright="6000"/>
          </a:blip>
          <a:srcRect r="65277" b="-8884"/>
          <a:stretch>
            <a:fillRect/>
          </a:stretch>
        </p:blipFill>
        <p:spPr>
          <a:xfrm>
            <a:off x="336550" y="260350"/>
            <a:ext cx="625475" cy="6270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 rot="10800000">
            <a:off x="11644313" y="547688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rot="10800000">
            <a:off x="11499850" y="549275"/>
            <a:ext cx="277813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>
            <p:custDataLst>
              <p:tags r:id="rId3"/>
            </p:custDataLst>
          </p:nvPr>
        </p:nvSpPr>
        <p:spPr>
          <a:xfrm>
            <a:off x="4583113" y="1606212"/>
            <a:ext cx="6984999" cy="858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为了测试</a:t>
            </a:r>
            <a:r>
              <a:rPr 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我们的项目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“校园地图数字平台”，我们设计了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</a:rPr>
              <a:t>地图信息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模块测试，来测试我们的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</a:rPr>
              <a:t>地图信息展示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功能。</a:t>
            </a:r>
            <a:endParaRPr lang="en-US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4584700" y="2636912"/>
            <a:ext cx="7616825" cy="0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>
            <a:off x="4440238" y="2564904"/>
            <a:ext cx="144463" cy="144463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3014" name="Content Placeholder 2"/>
          <p:cNvSpPr txBox="1"/>
          <p:nvPr/>
        </p:nvSpPr>
        <p:spPr>
          <a:xfrm>
            <a:off x="10128448" y="584200"/>
            <a:ext cx="1129467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测试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B6AE87-9689-4FB4-95FA-DDE95C6E84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33524" y="3458534"/>
            <a:ext cx="9568001" cy="262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43576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IMG_258"/>
          <p:cNvPicPr>
            <a:picLocks noChangeAspect="1"/>
          </p:cNvPicPr>
          <p:nvPr/>
        </p:nvPicPr>
        <p:blipFill>
          <a:blip r:embed="rId6"/>
          <a:srcRect l="5270" t="-23" r="60516" b="23"/>
          <a:stretch>
            <a:fillRect/>
          </a:stretch>
        </p:blipFill>
        <p:spPr>
          <a:xfrm>
            <a:off x="619760" y="635"/>
            <a:ext cx="3466465" cy="6857365"/>
          </a:xfrm>
          <a:prstGeom prst="parallelogram">
            <a:avLst>
              <a:gd name="adj" fmla="val 26936"/>
            </a:avLst>
          </a:prstGeom>
          <a:noFill/>
          <a:ln w="9525">
            <a:noFill/>
          </a:ln>
        </p:spPr>
      </p:pic>
      <p:sp>
        <p:nvSpPr>
          <p:cNvPr id="9" name="平行四边形 8"/>
          <p:cNvSpPr/>
          <p:nvPr>
            <p:custDataLst>
              <p:tags r:id="rId1"/>
            </p:custDataLst>
          </p:nvPr>
        </p:nvSpPr>
        <p:spPr>
          <a:xfrm>
            <a:off x="623888" y="0"/>
            <a:ext cx="3462338" cy="6858000"/>
          </a:xfrm>
          <a:prstGeom prst="parallelogram">
            <a:avLst>
              <a:gd name="adj" fmla="val 26285"/>
            </a:avLst>
          </a:prstGeom>
          <a:solidFill>
            <a:schemeClr val="tx2">
              <a:lumMod val="9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407988" y="-26987"/>
            <a:ext cx="935038" cy="6911975"/>
          </a:xfrm>
          <a:prstGeom prst="line">
            <a:avLst/>
          </a:prstGeom>
          <a:ln w="412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703" name="图片 10" descr="logo"/>
          <p:cNvPicPr>
            <a:picLocks noChangeAspect="1"/>
          </p:cNvPicPr>
          <p:nvPr/>
        </p:nvPicPr>
        <p:blipFill>
          <a:blip r:embed="rId7">
            <a:lum bright="6000"/>
          </a:blip>
          <a:srcRect r="65277" b="-8884"/>
          <a:stretch>
            <a:fillRect/>
          </a:stretch>
        </p:blipFill>
        <p:spPr>
          <a:xfrm>
            <a:off x="336550" y="260350"/>
            <a:ext cx="625475" cy="6270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 rot="10800000">
            <a:off x="11644313" y="547688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rot="10800000">
            <a:off x="11499850" y="549275"/>
            <a:ext cx="277813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>
            <p:custDataLst>
              <p:tags r:id="rId3"/>
            </p:custDataLst>
          </p:nvPr>
        </p:nvSpPr>
        <p:spPr>
          <a:xfrm>
            <a:off x="4583113" y="1606212"/>
            <a:ext cx="6984999" cy="858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为了测试</a:t>
            </a:r>
            <a:r>
              <a:rPr 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我们的项目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“校园地图数字平台”，我们设计了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</a:rPr>
              <a:t>地图信息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模块测试，来测试我们的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</a:rPr>
              <a:t>地图信息展示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功能。</a:t>
            </a:r>
            <a:endParaRPr lang="en-US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4584700" y="2636912"/>
            <a:ext cx="7616825" cy="0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>
            <a:off x="4440238" y="2564904"/>
            <a:ext cx="144463" cy="144463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3014" name="Content Placeholder 2"/>
          <p:cNvSpPr txBox="1"/>
          <p:nvPr/>
        </p:nvSpPr>
        <p:spPr>
          <a:xfrm>
            <a:off x="9696400" y="584200"/>
            <a:ext cx="1561515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功能展示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B6AE87-9689-4FB4-95FA-DDE95C6E845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33524" y="3458534"/>
            <a:ext cx="9568001" cy="262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67583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图片 11" descr="IMG_265"/>
          <p:cNvPicPr>
            <a:picLocks noChangeAspect="1"/>
          </p:cNvPicPr>
          <p:nvPr/>
        </p:nvPicPr>
        <p:blipFill>
          <a:blip r:embed="rId3"/>
          <a:srcRect l="16136" t="17960" r="56401" b="7753"/>
          <a:stretch>
            <a:fillRect/>
          </a:stretch>
        </p:blipFill>
        <p:spPr>
          <a:xfrm>
            <a:off x="635" y="-26670"/>
            <a:ext cx="3912870" cy="5807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" name="矩形 57"/>
          <p:cNvSpPr/>
          <p:nvPr/>
        </p:nvSpPr>
        <p:spPr>
          <a:xfrm>
            <a:off x="0" y="5159375"/>
            <a:ext cx="3914775" cy="1727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25603" name="文本框 13"/>
          <p:cNvSpPr txBox="1"/>
          <p:nvPr/>
        </p:nvSpPr>
        <p:spPr>
          <a:xfrm>
            <a:off x="7470458" y="1960245"/>
            <a:ext cx="2506662" cy="5847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功能展示</a:t>
            </a:r>
          </a:p>
        </p:txBody>
      </p:sp>
      <p:sp>
        <p:nvSpPr>
          <p:cNvPr id="25604" name="文本框 21"/>
          <p:cNvSpPr txBox="1"/>
          <p:nvPr/>
        </p:nvSpPr>
        <p:spPr>
          <a:xfrm>
            <a:off x="6959600" y="3094038"/>
            <a:ext cx="3528888" cy="2115194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70000"/>
              </a:lnSpc>
            </a:pPr>
            <a:r>
              <a:rPr lang="zh-CN" altLang="en-US" sz="1600" b="1" dirty="0">
                <a:solidFill>
                  <a:srgbClr val="BC8F69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校园地图数字平台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，是一款能让用户参与上传地图信息的小程序，旨在方便校内师生以及游客快速找到校内的目的地，同时关于该地点提供更直观的信息服务。</a:t>
            </a:r>
          </a:p>
        </p:txBody>
      </p:sp>
      <p:sp>
        <p:nvSpPr>
          <p:cNvPr id="25605" name="文本框 12"/>
          <p:cNvSpPr txBox="1"/>
          <p:nvPr/>
        </p:nvSpPr>
        <p:spPr>
          <a:xfrm>
            <a:off x="3790950" y="2809875"/>
            <a:ext cx="2582863" cy="132207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04</a:t>
            </a:r>
          </a:p>
        </p:txBody>
      </p:sp>
      <p:grpSp>
        <p:nvGrpSpPr>
          <p:cNvPr id="25606" name="组合 5"/>
          <p:cNvGrpSpPr/>
          <p:nvPr/>
        </p:nvGrpSpPr>
        <p:grpSpPr>
          <a:xfrm>
            <a:off x="2782888" y="1527175"/>
            <a:ext cx="7904162" cy="4186238"/>
            <a:chOff x="2794634" y="1958110"/>
            <a:chExt cx="7903846" cy="3885565"/>
          </a:xfrm>
        </p:grpSpPr>
        <p:sp>
          <p:nvSpPr>
            <p:cNvPr id="3" name="矩形 2"/>
            <p:cNvSpPr/>
            <p:nvPr/>
          </p:nvSpPr>
          <p:spPr>
            <a:xfrm>
              <a:off x="2794635" y="1958110"/>
              <a:ext cx="7903845" cy="3885565"/>
            </a:xfrm>
            <a:prstGeom prst="rect">
              <a:avLst/>
            </a:prstGeom>
            <a:noFill/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  <p:sp>
          <p:nvSpPr>
            <p:cNvPr id="10" name="矩形 9"/>
            <p:cNvSpPr/>
            <p:nvPr/>
          </p:nvSpPr>
          <p:spPr>
            <a:xfrm>
              <a:off x="2794634" y="1958110"/>
              <a:ext cx="1134745" cy="3885565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25609" name="文本框 6"/>
          <p:cNvSpPr txBox="1"/>
          <p:nvPr/>
        </p:nvSpPr>
        <p:spPr>
          <a:xfrm>
            <a:off x="4037013" y="4005263"/>
            <a:ext cx="2090737" cy="39878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Calibri" panose="020F0502020204030204" charset="0"/>
                <a:ea typeface="宋体" panose="02010600030101010101" pitchFamily="2" charset="-122"/>
              </a:rPr>
              <a:t>PART FOUR</a:t>
            </a:r>
          </a:p>
        </p:txBody>
      </p:sp>
      <p:sp>
        <p:nvSpPr>
          <p:cNvPr id="12" name="矩形 11"/>
          <p:cNvSpPr/>
          <p:nvPr/>
        </p:nvSpPr>
        <p:spPr>
          <a:xfrm>
            <a:off x="7536180" y="2709545"/>
            <a:ext cx="621665" cy="762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 descr="微信图片_202111050030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465" y="5805170"/>
            <a:ext cx="537845" cy="537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642585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 flipH="1">
            <a:off x="407988" y="-26987"/>
            <a:ext cx="935038" cy="6911975"/>
          </a:xfrm>
          <a:prstGeom prst="line">
            <a:avLst/>
          </a:prstGeom>
          <a:ln w="412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703" name="图片 10" descr="logo"/>
          <p:cNvPicPr>
            <a:picLocks noChangeAspect="1"/>
          </p:cNvPicPr>
          <p:nvPr/>
        </p:nvPicPr>
        <p:blipFill>
          <a:blip r:embed="rId7">
            <a:lum bright="6000"/>
          </a:blip>
          <a:srcRect r="65277" b="-8884"/>
          <a:stretch>
            <a:fillRect/>
          </a:stretch>
        </p:blipFill>
        <p:spPr>
          <a:xfrm>
            <a:off x="336550" y="260350"/>
            <a:ext cx="625475" cy="6270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任意多边形 34"/>
          <p:cNvSpPr/>
          <p:nvPr>
            <p:custDataLst>
              <p:tags r:id="rId1"/>
            </p:custDataLst>
          </p:nvPr>
        </p:nvSpPr>
        <p:spPr>
          <a:xfrm rot="10800000">
            <a:off x="11644313" y="547688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rot="10800000">
            <a:off x="11499850" y="549275"/>
            <a:ext cx="277813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>
            <p:custDataLst>
              <p:tags r:id="rId2"/>
            </p:custDataLst>
          </p:nvPr>
        </p:nvSpPr>
        <p:spPr>
          <a:xfrm>
            <a:off x="4583113" y="1606212"/>
            <a:ext cx="6984999" cy="858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展示</a:t>
            </a:r>
            <a:r>
              <a:rPr 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我们的项目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“校园地图数字平台”，第一次迭代后的阶段性实现。完成了第一次迭代的预计目标和需求，也通过了测试。</a:t>
            </a:r>
            <a:endParaRPr lang="en-US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4584700" y="2636912"/>
            <a:ext cx="7616825" cy="0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椭圆 48"/>
          <p:cNvSpPr/>
          <p:nvPr/>
        </p:nvSpPr>
        <p:spPr>
          <a:xfrm>
            <a:off x="4440238" y="2564904"/>
            <a:ext cx="144463" cy="144463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3014" name="Content Placeholder 2"/>
          <p:cNvSpPr txBox="1"/>
          <p:nvPr/>
        </p:nvSpPr>
        <p:spPr>
          <a:xfrm>
            <a:off x="9696400" y="584200"/>
            <a:ext cx="1561515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功能展示</a:t>
            </a:r>
          </a:p>
        </p:txBody>
      </p:sp>
      <p:pic>
        <p:nvPicPr>
          <p:cNvPr id="13" name="449A7B18892F9A108616CAAAFECCB489">
            <a:hlinkClick r:id="" action="ppaction://media"/>
            <a:extLst>
              <a:ext uri="{FF2B5EF4-FFF2-40B4-BE49-F238E27FC236}">
                <a16:creationId xmlns:a16="http://schemas.microsoft.com/office/drawing/2014/main" id="{D2D3B447-14AC-412C-9C88-1D027627C24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03924" y="22045"/>
            <a:ext cx="3086100" cy="6858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C25DA915-C9C9-42AE-96A0-C6D8B66FD50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15563" y="3011938"/>
            <a:ext cx="5637258" cy="965670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1804AEA-7B92-4C13-87AB-89B9EC60096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19236" y="4352633"/>
            <a:ext cx="3951756" cy="188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2079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17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图片 11" descr="IMG_265"/>
          <p:cNvPicPr>
            <a:picLocks noChangeAspect="1"/>
          </p:cNvPicPr>
          <p:nvPr/>
        </p:nvPicPr>
        <p:blipFill>
          <a:blip r:embed="rId3"/>
          <a:srcRect l="16136" t="17960" r="56401" b="7753"/>
          <a:stretch>
            <a:fillRect/>
          </a:stretch>
        </p:blipFill>
        <p:spPr>
          <a:xfrm>
            <a:off x="635" y="-26670"/>
            <a:ext cx="3912870" cy="5807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" name="矩形 57"/>
          <p:cNvSpPr/>
          <p:nvPr/>
        </p:nvSpPr>
        <p:spPr>
          <a:xfrm>
            <a:off x="0" y="5159375"/>
            <a:ext cx="3914775" cy="1727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25603" name="文本框 13"/>
          <p:cNvSpPr txBox="1"/>
          <p:nvPr/>
        </p:nvSpPr>
        <p:spPr>
          <a:xfrm>
            <a:off x="7470458" y="1960245"/>
            <a:ext cx="2506662" cy="5842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需求分析</a:t>
            </a:r>
          </a:p>
        </p:txBody>
      </p:sp>
      <p:sp>
        <p:nvSpPr>
          <p:cNvPr id="25604" name="文本框 21"/>
          <p:cNvSpPr txBox="1"/>
          <p:nvPr/>
        </p:nvSpPr>
        <p:spPr>
          <a:xfrm>
            <a:off x="6959600" y="3094038"/>
            <a:ext cx="3528888" cy="2115194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70000"/>
              </a:lnSpc>
            </a:pPr>
            <a:r>
              <a:rPr lang="zh-CN" altLang="en-US" sz="1600" b="1" dirty="0">
                <a:solidFill>
                  <a:srgbClr val="BC8F69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校园地图数字平台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，是一款能让用户参与上传地图信息的小程序，旨在方便校内师生以及游客快速找到校内的目的地，同时关于该地点提供更直观的信息服务。</a:t>
            </a:r>
          </a:p>
        </p:txBody>
      </p:sp>
      <p:sp>
        <p:nvSpPr>
          <p:cNvPr id="25605" name="文本框 12"/>
          <p:cNvSpPr txBox="1"/>
          <p:nvPr/>
        </p:nvSpPr>
        <p:spPr>
          <a:xfrm>
            <a:off x="3790950" y="2809875"/>
            <a:ext cx="2582863" cy="132080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</a:p>
        </p:txBody>
      </p:sp>
      <p:grpSp>
        <p:nvGrpSpPr>
          <p:cNvPr id="25606" name="组合 5"/>
          <p:cNvGrpSpPr/>
          <p:nvPr/>
        </p:nvGrpSpPr>
        <p:grpSpPr>
          <a:xfrm>
            <a:off x="2782888" y="1527175"/>
            <a:ext cx="7904162" cy="4186238"/>
            <a:chOff x="2794634" y="1958110"/>
            <a:chExt cx="7903846" cy="3885565"/>
          </a:xfrm>
        </p:grpSpPr>
        <p:sp>
          <p:nvSpPr>
            <p:cNvPr id="3" name="矩形 2"/>
            <p:cNvSpPr/>
            <p:nvPr/>
          </p:nvSpPr>
          <p:spPr>
            <a:xfrm>
              <a:off x="2794635" y="1958110"/>
              <a:ext cx="7903845" cy="3885565"/>
            </a:xfrm>
            <a:prstGeom prst="rect">
              <a:avLst/>
            </a:prstGeom>
            <a:noFill/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  <p:sp>
          <p:nvSpPr>
            <p:cNvPr id="10" name="矩形 9"/>
            <p:cNvSpPr/>
            <p:nvPr/>
          </p:nvSpPr>
          <p:spPr>
            <a:xfrm>
              <a:off x="2794634" y="1958110"/>
              <a:ext cx="1134745" cy="3885565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25609" name="文本框 6"/>
          <p:cNvSpPr txBox="1"/>
          <p:nvPr/>
        </p:nvSpPr>
        <p:spPr>
          <a:xfrm>
            <a:off x="4037013" y="4005263"/>
            <a:ext cx="2090737" cy="39846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Calibri" panose="020F0502020204030204" charset="0"/>
                <a:ea typeface="宋体" panose="02010600030101010101" pitchFamily="2" charset="-122"/>
              </a:rPr>
              <a:t>PART ONE</a:t>
            </a:r>
          </a:p>
        </p:txBody>
      </p:sp>
      <p:sp>
        <p:nvSpPr>
          <p:cNvPr id="12" name="矩形 11"/>
          <p:cNvSpPr/>
          <p:nvPr/>
        </p:nvSpPr>
        <p:spPr>
          <a:xfrm>
            <a:off x="7536180" y="2709545"/>
            <a:ext cx="621665" cy="762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 descr="微信图片_202111050030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465" y="5805170"/>
            <a:ext cx="537845" cy="53784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图片 27" descr="IMG_259"/>
          <p:cNvPicPr>
            <a:picLocks noChangeAspect="1"/>
          </p:cNvPicPr>
          <p:nvPr/>
        </p:nvPicPr>
        <p:blipFill>
          <a:blip r:embed="rId5"/>
          <a:srcRect t="9283" b="39198"/>
          <a:stretch>
            <a:fillRect/>
          </a:stretch>
        </p:blipFill>
        <p:spPr>
          <a:xfrm>
            <a:off x="0" y="-398462"/>
            <a:ext cx="12215813" cy="39671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8" name="矩形 7"/>
          <p:cNvSpPr/>
          <p:nvPr>
            <p:custDataLst>
              <p:tags r:id="rId1"/>
            </p:custDataLst>
          </p:nvPr>
        </p:nvSpPr>
        <p:spPr>
          <a:xfrm>
            <a:off x="516813" y="1600200"/>
            <a:ext cx="11269663" cy="4977131"/>
          </a:xfrm>
          <a:prstGeom prst="rect">
            <a:avLst/>
          </a:prstGeom>
          <a:solidFill>
            <a:srgbClr val="FD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FD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ln>
            <a:solidFill>
              <a:srgbClr val="FDFA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668" name="图片 10" descr="logo"/>
          <p:cNvPicPr>
            <a:picLocks noChangeAspect="1"/>
          </p:cNvPicPr>
          <p:nvPr/>
        </p:nvPicPr>
        <p:blipFill>
          <a:blip r:embed="rId6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1799258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功能展示</a:t>
            </a:r>
          </a:p>
        </p:txBody>
      </p:sp>
    </p:spTree>
    <p:extLst>
      <p:ext uri="{BB962C8B-B14F-4D97-AF65-F5344CB8AC3E}">
        <p14:creationId xmlns:p14="http://schemas.microsoft.com/office/powerpoint/2010/main" val="94425906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>
            <a:off x="3813224" y="1835838"/>
            <a:ext cx="1135063" cy="418782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  <a:latin typeface="字魂58号-创中黑" pitchFamily="2" charset="-122"/>
              <a:ea typeface="字魂58号-创中黑" pitchFamily="2" charset="-122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 flipH="1">
            <a:off x="5599420" y="1835838"/>
            <a:ext cx="209550" cy="30003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dk1">
                  <a:lumMod val="75000"/>
                  <a:lumOff val="25000"/>
                </a:schemeClr>
              </a:solidFill>
              <a:latin typeface="字魂58号-创中黑" pitchFamily="2" charset="-122"/>
              <a:ea typeface="字魂58号-创中黑" pitchFamily="2" charset="-122"/>
            </a:endParaRPr>
          </a:p>
        </p:txBody>
      </p:sp>
      <p:sp>
        <p:nvSpPr>
          <p:cNvPr id="35" name="任意多边形 34"/>
          <p:cNvSpPr/>
          <p:nvPr>
            <p:custDataLst>
              <p:tags r:id="rId3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51" name="文本框 10"/>
          <p:cNvSpPr txBox="1"/>
          <p:nvPr>
            <p:custDataLst>
              <p:tags r:id="rId4"/>
            </p:custDataLst>
          </p:nvPr>
        </p:nvSpPr>
        <p:spPr>
          <a:xfrm>
            <a:off x="6096000" y="1755024"/>
            <a:ext cx="2050066" cy="4616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2400" b="1" dirty="0">
                <a:solidFill>
                  <a:srgbClr val="B57144"/>
                </a:solidFill>
                <a:latin typeface="微软雅黑" panose="020B0503020204020204" charset="-122"/>
                <a:ea typeface="微软雅黑" panose="020B0503020204020204" charset="-122"/>
              </a:rPr>
              <a:t>需求定义</a:t>
            </a:r>
          </a:p>
        </p:txBody>
      </p:sp>
      <p:sp>
        <p:nvSpPr>
          <p:cNvPr id="2" name="文本框 1"/>
          <p:cNvSpPr txBox="1"/>
          <p:nvPr>
            <p:custDataLst>
              <p:tags r:id="rId5"/>
            </p:custDataLst>
          </p:nvPr>
        </p:nvSpPr>
        <p:spPr>
          <a:xfrm>
            <a:off x="5561423" y="2519877"/>
            <a:ext cx="5641777" cy="2619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校园地图数字平台是一款能够让用户参与上传地图信息的小程序，能够让学生更加了解校园地理信息，更快的定位自己在学校中的位置以及自己目标地址的信息。学生在使用该平台的过程中可以上传地点绑定的信息，来丰富校园地图，也可以筛选目标地址的信息，通过其他同学对该地点的描述来寻找目的地，减少迷路与因找不到地点而迟到的可能性。</a:t>
            </a:r>
            <a:endParaRPr lang="en-US" altLang="zh-CN" sz="1600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</p:txBody>
      </p:sp>
      <p:pic>
        <p:nvPicPr>
          <p:cNvPr id="31753" name="图片 10" descr="logo"/>
          <p:cNvPicPr>
            <a:picLocks noChangeAspect="1"/>
          </p:cNvPicPr>
          <p:nvPr/>
        </p:nvPicPr>
        <p:blipFill>
          <a:blip r:embed="rId8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1849120" cy="43053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项目介绍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A9E1D17-75A1-DB40-839E-4B87FC0E0762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51" y="1196752"/>
            <a:ext cx="3486568" cy="464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66783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IMG_258"/>
          <p:cNvPicPr>
            <a:picLocks noChangeAspect="1"/>
          </p:cNvPicPr>
          <p:nvPr/>
        </p:nvPicPr>
        <p:blipFill>
          <a:blip r:embed="rId10"/>
          <a:srcRect l="5270" t="-23" r="60516" b="23"/>
          <a:stretch>
            <a:fillRect/>
          </a:stretch>
        </p:blipFill>
        <p:spPr>
          <a:xfrm>
            <a:off x="619760" y="635"/>
            <a:ext cx="3466465" cy="6857365"/>
          </a:xfrm>
          <a:prstGeom prst="parallelogram">
            <a:avLst>
              <a:gd name="adj" fmla="val 26936"/>
            </a:avLst>
          </a:prstGeom>
          <a:noFill/>
          <a:ln w="9525">
            <a:noFill/>
          </a:ln>
        </p:spPr>
      </p:pic>
      <p:sp>
        <p:nvSpPr>
          <p:cNvPr id="9" name="平行四边形 8"/>
          <p:cNvSpPr/>
          <p:nvPr>
            <p:custDataLst>
              <p:tags r:id="rId1"/>
            </p:custDataLst>
          </p:nvPr>
        </p:nvSpPr>
        <p:spPr>
          <a:xfrm>
            <a:off x="623888" y="0"/>
            <a:ext cx="3462338" cy="6858000"/>
          </a:xfrm>
          <a:prstGeom prst="parallelogram">
            <a:avLst>
              <a:gd name="adj" fmla="val 26285"/>
            </a:avLst>
          </a:prstGeom>
          <a:solidFill>
            <a:schemeClr val="tx2">
              <a:lumMod val="90000"/>
              <a:alpha val="4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lt1"/>
              </a:solidFill>
            </a:endParaRPr>
          </a:p>
        </p:txBody>
      </p:sp>
      <p:cxnSp>
        <p:nvCxnSpPr>
          <p:cNvPr id="10" name="直接连接符 9"/>
          <p:cNvCxnSpPr/>
          <p:nvPr/>
        </p:nvCxnSpPr>
        <p:spPr>
          <a:xfrm flipH="1">
            <a:off x="407988" y="-26987"/>
            <a:ext cx="935038" cy="6911975"/>
          </a:xfrm>
          <a:prstGeom prst="line">
            <a:avLst/>
          </a:prstGeom>
          <a:ln w="412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701" name="文本框 10"/>
          <p:cNvSpPr txBox="1"/>
          <p:nvPr>
            <p:custDataLst>
              <p:tags r:id="rId2"/>
            </p:custDataLst>
          </p:nvPr>
        </p:nvSpPr>
        <p:spPr>
          <a:xfrm>
            <a:off x="4008587" y="2947222"/>
            <a:ext cx="2226964" cy="646331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3600" b="1" dirty="0">
                <a:solidFill>
                  <a:srgbClr val="DAB59C"/>
                </a:solidFill>
                <a:latin typeface="微软雅黑" panose="020B0503020204020204" charset="-122"/>
                <a:ea typeface="微软雅黑" panose="020B0503020204020204" charset="-122"/>
              </a:rPr>
              <a:t>上传者：</a:t>
            </a:r>
          </a:p>
        </p:txBody>
      </p:sp>
      <p:pic>
        <p:nvPicPr>
          <p:cNvPr id="29703" name="图片 10" descr="logo"/>
          <p:cNvPicPr>
            <a:picLocks noChangeAspect="1"/>
          </p:cNvPicPr>
          <p:nvPr/>
        </p:nvPicPr>
        <p:blipFill>
          <a:blip r:embed="rId11">
            <a:lum bright="6000"/>
          </a:blip>
          <a:srcRect r="65277" b="-8884"/>
          <a:stretch>
            <a:fillRect/>
          </a:stretch>
        </p:blipFill>
        <p:spPr>
          <a:xfrm>
            <a:off x="336550" y="260350"/>
            <a:ext cx="625475" cy="6270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任意多边形 34"/>
          <p:cNvSpPr/>
          <p:nvPr>
            <p:custDataLst>
              <p:tags r:id="rId3"/>
            </p:custDataLst>
          </p:nvPr>
        </p:nvSpPr>
        <p:spPr>
          <a:xfrm rot="10800000">
            <a:off x="11644313" y="547688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rot="10800000">
            <a:off x="11499850" y="549275"/>
            <a:ext cx="277813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>
            <p:custDataLst>
              <p:tags r:id="rId4"/>
            </p:custDataLst>
          </p:nvPr>
        </p:nvSpPr>
        <p:spPr>
          <a:xfrm>
            <a:off x="4583113" y="1606212"/>
            <a:ext cx="6984999" cy="858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我们的项目</a:t>
            </a:r>
            <a:r>
              <a:rPr lang="zh-CN" altLang="en-US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“校园地图数字平台”，经过重新分析，分为了以下两类用户</a:t>
            </a:r>
            <a:endParaRPr lang="en-US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4584700" y="2636912"/>
            <a:ext cx="7616825" cy="0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>
            <p:custDataLst>
              <p:tags r:id="rId5"/>
            </p:custDataLst>
          </p:nvPr>
        </p:nvSpPr>
        <p:spPr>
          <a:xfrm>
            <a:off x="6074810" y="3055714"/>
            <a:ext cx="5341938" cy="1511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sym typeface="+mn-ea"/>
              </a:rPr>
              <a:t>上传校园数字信息，帮助其他同学或者老师。</a:t>
            </a:r>
            <a:r>
              <a:rPr lang="zh-CN" altLang="en-US" sz="1600" dirty="0">
                <a:effectLst/>
              </a:rPr>
              <a:t>能够上传他们了解地图信息，对这些信息进行标记，内容包括标记名称、标记类型、标记描述、视频或者图片、以及是否公开。</a:t>
            </a:r>
          </a:p>
          <a:p>
            <a:pPr algn="l">
              <a:lnSpc>
                <a:spcPct val="150000"/>
              </a:lnSpc>
            </a:pPr>
            <a:endParaRPr lang="en-US" sz="1600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</p:txBody>
      </p:sp>
      <p:sp>
        <p:nvSpPr>
          <p:cNvPr id="29709" name="文本框 10"/>
          <p:cNvSpPr txBox="1"/>
          <p:nvPr>
            <p:custDataLst>
              <p:tags r:id="rId6"/>
            </p:custDataLst>
          </p:nvPr>
        </p:nvSpPr>
        <p:spPr>
          <a:xfrm>
            <a:off x="4014465" y="4504344"/>
            <a:ext cx="1649735" cy="646331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r>
              <a:rPr lang="zh-CN" altLang="en-US" sz="3600" b="1" dirty="0">
                <a:solidFill>
                  <a:srgbClr val="DAB59C"/>
                </a:solidFill>
                <a:latin typeface="微软雅黑" panose="020B0503020204020204" charset="-122"/>
                <a:ea typeface="微软雅黑" panose="020B0503020204020204" charset="-122"/>
              </a:rPr>
              <a:t>使用者：</a:t>
            </a:r>
            <a:endParaRPr lang="en-US" altLang="zh-CN" sz="3600" b="1" dirty="0">
              <a:solidFill>
                <a:srgbClr val="DAB59C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7" name="文本框 46"/>
          <p:cNvSpPr txBox="1"/>
          <p:nvPr>
            <p:custDataLst>
              <p:tags r:id="rId7"/>
            </p:custDataLst>
          </p:nvPr>
        </p:nvSpPr>
        <p:spPr>
          <a:xfrm>
            <a:off x="6074810" y="4504344"/>
            <a:ext cx="5341938" cy="2619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sym typeface="+mn-ea"/>
              </a:rPr>
              <a:t>查阅浏览校园数字信息。</a:t>
            </a:r>
            <a:r>
              <a:rPr lang="zh-CN" altLang="en-US" sz="1600" dirty="0">
                <a:effectLst/>
              </a:rPr>
              <a:t>在去往一些不熟悉的校内地点时，则可以根据地图上的标记，和上传者上传的学校偏僻地址信息来了解具体位置，知到该位置的相关信息后（包括地点类型、上传用户、照片和附加信息），使用者能够更快的到达目的地，同时还可以对该地点或者该描述进行评论，以便其他人参考。</a:t>
            </a:r>
          </a:p>
          <a:p>
            <a:pPr algn="l">
              <a:lnSpc>
                <a:spcPct val="150000"/>
              </a:lnSpc>
            </a:pPr>
            <a:endParaRPr lang="en-US" sz="1600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4440238" y="2564904"/>
            <a:ext cx="144463" cy="144463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43014" name="Content Placeholder 2"/>
          <p:cNvSpPr txBox="1"/>
          <p:nvPr/>
        </p:nvSpPr>
        <p:spPr>
          <a:xfrm>
            <a:off x="8105776" y="584200"/>
            <a:ext cx="3152139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ea typeface="微软雅黑" panose="020B0503020204020204" charset="-122"/>
                <a:sym typeface="Arial" panose="020B0604020202020204" pitchFamily="34" charset="0"/>
              </a:rPr>
              <a:t>用户分类</a:t>
            </a:r>
            <a:endParaRPr lang="zh-CN" altLang="en-US" sz="2800" b="1" dirty="0">
              <a:solidFill>
                <a:srgbClr val="B5714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/>
          <p:cNvCxnSpPr/>
          <p:nvPr/>
        </p:nvCxnSpPr>
        <p:spPr>
          <a:xfrm flipH="1">
            <a:off x="407988" y="-26987"/>
            <a:ext cx="935038" cy="6911975"/>
          </a:xfrm>
          <a:prstGeom prst="line">
            <a:avLst/>
          </a:prstGeom>
          <a:ln w="41275"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>
            <p:custDataLst>
              <p:tags r:id="rId1"/>
            </p:custDataLst>
          </p:nvPr>
        </p:nvSpPr>
        <p:spPr>
          <a:xfrm>
            <a:off x="3277469" y="2121779"/>
            <a:ext cx="8500194" cy="1077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ffectLst/>
              </a:rPr>
              <a:t>实现简单的校园地图平台，记录简单的校园地图信息；</a:t>
            </a:r>
          </a:p>
          <a:p>
            <a:r>
              <a:rPr lang="zh-CN" altLang="en-US" sz="1600" dirty="0">
                <a:effectLst/>
              </a:rPr>
              <a:t>实现用户登录、注册以及绑定的功能；</a:t>
            </a:r>
          </a:p>
          <a:p>
            <a:r>
              <a:rPr lang="zh-CN" altLang="en-US" sz="1600" dirty="0">
                <a:effectLst/>
              </a:rPr>
              <a:t>实现用户查询与筛选具体位置的地图信息；</a:t>
            </a:r>
          </a:p>
          <a:p>
            <a:r>
              <a:rPr lang="zh-CN" altLang="en-US" sz="1600" dirty="0">
                <a:effectLst/>
              </a:rPr>
              <a:t>实现用户上传地图信息与定位功能；</a:t>
            </a:r>
          </a:p>
        </p:txBody>
      </p:sp>
      <p:sp>
        <p:nvSpPr>
          <p:cNvPr id="29701" name="文本框 10"/>
          <p:cNvSpPr txBox="1"/>
          <p:nvPr>
            <p:custDataLst>
              <p:tags r:id="rId2"/>
            </p:custDataLst>
          </p:nvPr>
        </p:nvSpPr>
        <p:spPr>
          <a:xfrm>
            <a:off x="979785" y="2229672"/>
            <a:ext cx="2016720" cy="646331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b="1" dirty="0">
                <a:solidFill>
                  <a:srgbClr val="DAB59C"/>
                </a:solidFill>
                <a:latin typeface="微软雅黑" panose="020B0503020204020204" charset="-122"/>
                <a:ea typeface="微软雅黑" panose="020B0503020204020204" charset="-122"/>
              </a:rPr>
              <a:t>高优先级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DAB59C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29703" name="图片 10" descr="logo"/>
          <p:cNvPicPr>
            <a:picLocks noChangeAspect="1"/>
          </p:cNvPicPr>
          <p:nvPr/>
        </p:nvPicPr>
        <p:blipFill>
          <a:blip r:embed="rId10">
            <a:lum bright="6000"/>
          </a:blip>
          <a:srcRect r="65277" b="-8884"/>
          <a:stretch>
            <a:fillRect/>
          </a:stretch>
        </p:blipFill>
        <p:spPr>
          <a:xfrm>
            <a:off x="336550" y="260350"/>
            <a:ext cx="625475" cy="627063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任意多边形 34"/>
          <p:cNvSpPr/>
          <p:nvPr>
            <p:custDataLst>
              <p:tags r:id="rId3"/>
            </p:custDataLst>
          </p:nvPr>
        </p:nvSpPr>
        <p:spPr>
          <a:xfrm rot="10800000">
            <a:off x="11644313" y="547688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95" b="0" i="0" u="none" strike="noStrike" kern="1200" cap="none" spc="0" normalizeH="0" baseline="0" noProof="1">
              <a:ln>
                <a:noFill/>
              </a:ln>
              <a:solidFill>
                <a:srgbClr val="7EC234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charset="-122"/>
              <a:cs typeface="+mn-cs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 rot="10800000">
            <a:off x="11499850" y="549275"/>
            <a:ext cx="277813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cxnSpLocks/>
            <a:stCxn id="49" idx="1"/>
          </p:cNvCxnSpPr>
          <p:nvPr/>
        </p:nvCxnSpPr>
        <p:spPr>
          <a:xfrm flipV="1">
            <a:off x="1580652" y="1522348"/>
            <a:ext cx="10857260" cy="21092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>
            <p:custDataLst>
              <p:tags r:id="rId4"/>
            </p:custDataLst>
          </p:nvPr>
        </p:nvSpPr>
        <p:spPr>
          <a:xfrm>
            <a:off x="3277469" y="3777336"/>
            <a:ext cx="8499346" cy="58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ffectLst/>
              </a:rPr>
              <a:t>实现评论系统；</a:t>
            </a:r>
          </a:p>
          <a:p>
            <a:r>
              <a:rPr lang="zh-CN" altLang="en-US" sz="1600" dirty="0">
                <a:effectLst/>
              </a:rPr>
              <a:t>实现地图的反馈与纠错能力；</a:t>
            </a:r>
          </a:p>
        </p:txBody>
      </p:sp>
      <p:sp>
        <p:nvSpPr>
          <p:cNvPr id="29709" name="文本框 10"/>
          <p:cNvSpPr txBox="1"/>
          <p:nvPr>
            <p:custDataLst>
              <p:tags r:id="rId5"/>
            </p:custDataLst>
          </p:nvPr>
        </p:nvSpPr>
        <p:spPr>
          <a:xfrm>
            <a:off x="962025" y="3685161"/>
            <a:ext cx="2181647" cy="646331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DAB59C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中优先级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DAB59C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7" name="文本框 46"/>
          <p:cNvSpPr txBox="1"/>
          <p:nvPr>
            <p:custDataLst>
              <p:tags r:id="rId6"/>
            </p:custDataLst>
          </p:nvPr>
        </p:nvSpPr>
        <p:spPr>
          <a:xfrm>
            <a:off x="3277469" y="5210806"/>
            <a:ext cx="8249060" cy="584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ffectLst/>
              </a:rPr>
              <a:t>实现地图的美观性；</a:t>
            </a:r>
          </a:p>
          <a:p>
            <a:r>
              <a:rPr lang="zh-CN" altLang="en-US" sz="1600" dirty="0">
                <a:effectLst/>
              </a:rPr>
              <a:t>实现路线的显示与规划；</a:t>
            </a:r>
          </a:p>
        </p:txBody>
      </p:sp>
      <p:sp>
        <p:nvSpPr>
          <p:cNvPr id="29711" name="文本框 10"/>
          <p:cNvSpPr txBox="1"/>
          <p:nvPr>
            <p:custDataLst>
              <p:tags r:id="rId7"/>
            </p:custDataLst>
          </p:nvPr>
        </p:nvSpPr>
        <p:spPr>
          <a:xfrm>
            <a:off x="962025" y="5229200"/>
            <a:ext cx="2181647" cy="646331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DAB59C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低优先级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DAB59C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1559496" y="1522349"/>
            <a:ext cx="144463" cy="144016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宋体"/>
              <a:cs typeface="+mn-cs"/>
            </a:endParaRPr>
          </a:p>
        </p:txBody>
      </p:sp>
      <p:sp>
        <p:nvSpPr>
          <p:cNvPr id="43014" name="Content Placeholder 2"/>
          <p:cNvSpPr txBox="1"/>
          <p:nvPr/>
        </p:nvSpPr>
        <p:spPr>
          <a:xfrm>
            <a:off x="9408795" y="584200"/>
            <a:ext cx="1849120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marL="0" marR="0" lvl="0" indent="0" algn="dist" defTabSz="4572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B57144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Arial" panose="020B0604020202020204" pitchFamily="34" charset="0"/>
              </a:rPr>
              <a:t>需求优先级</a:t>
            </a:r>
          </a:p>
        </p:txBody>
      </p:sp>
    </p:spTree>
    <p:extLst>
      <p:ext uri="{BB962C8B-B14F-4D97-AF65-F5344CB8AC3E}">
        <p14:creationId xmlns:p14="http://schemas.microsoft.com/office/powerpoint/2010/main" val="3946635021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图片 27" descr="IMG_259"/>
          <p:cNvPicPr>
            <a:picLocks noChangeAspect="1"/>
          </p:cNvPicPr>
          <p:nvPr/>
        </p:nvPicPr>
        <p:blipFill>
          <a:blip r:embed="rId4"/>
          <a:srcRect t="9283" b="39198"/>
          <a:stretch>
            <a:fillRect/>
          </a:stretch>
        </p:blipFill>
        <p:spPr>
          <a:xfrm>
            <a:off x="0" y="-398462"/>
            <a:ext cx="12215813" cy="39671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5" name="任意多边形 34"/>
          <p:cNvSpPr/>
          <p:nvPr>
            <p:custDataLst>
              <p:tags r:id="rId1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rgbClr val="FDFA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ln>
            <a:solidFill>
              <a:srgbClr val="FDFAF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668" name="图片 10" descr="logo"/>
          <p:cNvPicPr>
            <a:picLocks noChangeAspect="1"/>
          </p:cNvPicPr>
          <p:nvPr/>
        </p:nvPicPr>
        <p:blipFill>
          <a:blip r:embed="rId5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3671466" cy="430887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本次迭代的系统需求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93D27BD-D312-47C1-BAE3-4D357E7475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9496" y="3383643"/>
            <a:ext cx="8562975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53403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1" name="图片 11" descr="IMG_265"/>
          <p:cNvPicPr>
            <a:picLocks noChangeAspect="1"/>
          </p:cNvPicPr>
          <p:nvPr/>
        </p:nvPicPr>
        <p:blipFill>
          <a:blip r:embed="rId3"/>
          <a:srcRect l="16136" t="17960" r="56401" b="7753"/>
          <a:stretch>
            <a:fillRect/>
          </a:stretch>
        </p:blipFill>
        <p:spPr>
          <a:xfrm>
            <a:off x="635" y="-26670"/>
            <a:ext cx="3912870" cy="58070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58" name="矩形 57"/>
          <p:cNvSpPr/>
          <p:nvPr/>
        </p:nvSpPr>
        <p:spPr>
          <a:xfrm>
            <a:off x="0" y="5159375"/>
            <a:ext cx="3914775" cy="1727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sp>
        <p:nvSpPr>
          <p:cNvPr id="25603" name="文本框 13"/>
          <p:cNvSpPr txBox="1"/>
          <p:nvPr/>
        </p:nvSpPr>
        <p:spPr>
          <a:xfrm>
            <a:off x="7470458" y="1960245"/>
            <a:ext cx="2506662" cy="583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sym typeface="宋体" panose="02010600030101010101" pitchFamily="2" charset="-122"/>
              </a:rPr>
              <a:t>产品设计</a:t>
            </a:r>
          </a:p>
        </p:txBody>
      </p:sp>
      <p:sp>
        <p:nvSpPr>
          <p:cNvPr id="25604" name="文本框 21"/>
          <p:cNvSpPr txBox="1"/>
          <p:nvPr/>
        </p:nvSpPr>
        <p:spPr>
          <a:xfrm>
            <a:off x="6959600" y="3057843"/>
            <a:ext cx="3528888" cy="134556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>
              <a:lnSpc>
                <a:spcPct val="170000"/>
              </a:lnSpc>
            </a:pPr>
            <a:r>
              <a:rPr lang="zh-CN" altLang="en-US" sz="1600" b="1" dirty="0">
                <a:solidFill>
                  <a:srgbClr val="BC8F69"/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校园地图数字平台</a:t>
            </a:r>
          </a:p>
          <a:p>
            <a:pPr>
              <a:lnSpc>
                <a:spcPct val="170000"/>
              </a:lnSpc>
            </a:pPr>
            <a:r>
              <a:rPr lang="zh-CN" altLang="en-US" sz="1600" b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功能设计</a:t>
            </a:r>
          </a:p>
          <a:p>
            <a:pPr algn="l">
              <a:lnSpc>
                <a:spcPct val="170000"/>
              </a:lnSpc>
              <a:buClrTx/>
              <a:buSzTx/>
              <a:buFontTx/>
            </a:pPr>
            <a:r>
              <a:rPr lang="zh-CN" altLang="en-US" sz="1600" b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sym typeface="宋体" panose="02010600030101010101" pitchFamily="2" charset="-122"/>
              </a:rPr>
              <a:t>结构设计</a:t>
            </a:r>
          </a:p>
        </p:txBody>
      </p:sp>
      <p:sp>
        <p:nvSpPr>
          <p:cNvPr id="25605" name="文本框 12"/>
          <p:cNvSpPr txBox="1"/>
          <p:nvPr/>
        </p:nvSpPr>
        <p:spPr>
          <a:xfrm>
            <a:off x="3790950" y="2809875"/>
            <a:ext cx="2582863" cy="1322070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</a:p>
        </p:txBody>
      </p:sp>
      <p:grpSp>
        <p:nvGrpSpPr>
          <p:cNvPr id="25606" name="组合 5"/>
          <p:cNvGrpSpPr/>
          <p:nvPr/>
        </p:nvGrpSpPr>
        <p:grpSpPr>
          <a:xfrm>
            <a:off x="2782888" y="1527175"/>
            <a:ext cx="7904162" cy="4186238"/>
            <a:chOff x="2794634" y="1958110"/>
            <a:chExt cx="7903846" cy="3885565"/>
          </a:xfrm>
        </p:grpSpPr>
        <p:sp>
          <p:nvSpPr>
            <p:cNvPr id="3" name="矩形 2"/>
            <p:cNvSpPr/>
            <p:nvPr/>
          </p:nvSpPr>
          <p:spPr>
            <a:xfrm>
              <a:off x="2794635" y="1958110"/>
              <a:ext cx="7903845" cy="3885565"/>
            </a:xfrm>
            <a:prstGeom prst="rect">
              <a:avLst/>
            </a:prstGeom>
            <a:noFill/>
            <a:ln w="25400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  <p:sp>
          <p:nvSpPr>
            <p:cNvPr id="10" name="矩形 9"/>
            <p:cNvSpPr/>
            <p:nvPr/>
          </p:nvSpPr>
          <p:spPr>
            <a:xfrm>
              <a:off x="2794634" y="1958110"/>
              <a:ext cx="1134745" cy="3885565"/>
            </a:xfrm>
            <a:prstGeom prst="rect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fontAlgn="base"/>
              <a:endParaRPr lang="zh-CN" altLang="en-US" strike="noStrike" noProof="1"/>
            </a:p>
          </p:txBody>
        </p:sp>
      </p:grpSp>
      <p:sp>
        <p:nvSpPr>
          <p:cNvPr id="25609" name="文本框 6"/>
          <p:cNvSpPr txBox="1"/>
          <p:nvPr/>
        </p:nvSpPr>
        <p:spPr>
          <a:xfrm>
            <a:off x="4037013" y="4005263"/>
            <a:ext cx="2090737" cy="398462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accent1"/>
                </a:solidFill>
                <a:latin typeface="Calibri" panose="020F0502020204030204" charset="0"/>
                <a:ea typeface="宋体" panose="02010600030101010101" pitchFamily="2" charset="-122"/>
              </a:rPr>
              <a:t>PART ONE</a:t>
            </a:r>
          </a:p>
        </p:txBody>
      </p:sp>
      <p:sp>
        <p:nvSpPr>
          <p:cNvPr id="12" name="矩形 11"/>
          <p:cNvSpPr/>
          <p:nvPr/>
        </p:nvSpPr>
        <p:spPr>
          <a:xfrm>
            <a:off x="7536180" y="2709545"/>
            <a:ext cx="621665" cy="762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trike="noStrike" noProof="1"/>
          </a:p>
        </p:txBody>
      </p:sp>
      <p:pic>
        <p:nvPicPr>
          <p:cNvPr id="5" name="图片 4" descr="微信图片_2021110500303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465" y="5805170"/>
            <a:ext cx="537845" cy="53784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 flipH="1">
            <a:off x="5599420" y="1835838"/>
            <a:ext cx="209550" cy="30003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dk1">
                  <a:lumMod val="75000"/>
                  <a:lumOff val="25000"/>
                </a:schemeClr>
              </a:solidFill>
              <a:latin typeface="字魂58号-创中黑" pitchFamily="2" charset="-122"/>
              <a:ea typeface="字魂58号-创中黑" pitchFamily="2" charset="-122"/>
            </a:endParaRPr>
          </a:p>
        </p:txBody>
      </p:sp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753" name="图片 10" descr="logo"/>
          <p:cNvPicPr>
            <a:picLocks noChangeAspect="1"/>
          </p:cNvPicPr>
          <p:nvPr/>
        </p:nvPicPr>
        <p:blipFill>
          <a:blip r:embed="rId6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1849120" cy="430530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快速模型</a:t>
            </a:r>
          </a:p>
        </p:txBody>
      </p:sp>
      <p:pic>
        <p:nvPicPr>
          <p:cNvPr id="3" name="图片 1" descr="IMG_25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1847215" y="1196975"/>
            <a:ext cx="8721725" cy="490728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>
            <p:custDataLst>
              <p:tags r:id="rId1"/>
            </p:custDataLst>
          </p:nvPr>
        </p:nvSpPr>
        <p:spPr>
          <a:xfrm flipH="1">
            <a:off x="7031980" y="1341173"/>
            <a:ext cx="209550" cy="300038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/>
            <a:endParaRPr lang="zh-CN" altLang="en-US" sz="1800" strike="noStrike" noProof="1">
              <a:solidFill>
                <a:schemeClr val="dk1">
                  <a:lumMod val="75000"/>
                  <a:lumOff val="25000"/>
                </a:schemeClr>
              </a:solidFill>
              <a:latin typeface="字魂58号-创中黑" pitchFamily="2" charset="-122"/>
              <a:ea typeface="字魂58号-创中黑" pitchFamily="2" charset="-122"/>
            </a:endParaRPr>
          </a:p>
        </p:txBody>
      </p:sp>
      <p:sp>
        <p:nvSpPr>
          <p:cNvPr id="35" name="任意多边形 34"/>
          <p:cNvSpPr/>
          <p:nvPr>
            <p:custDataLst>
              <p:tags r:id="rId2"/>
            </p:custDataLst>
          </p:nvPr>
        </p:nvSpPr>
        <p:spPr>
          <a:xfrm>
            <a:off x="3175" y="404813"/>
            <a:ext cx="547688" cy="509588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34" tIns="45717" rIns="91434" bIns="45717" numCol="1" spcCol="0" rtlCol="0" fromWordArt="0" anchor="ctr" anchorCtr="0" forceAA="0" compatLnSpc="1">
            <a:noAutofit/>
          </a:bodyPr>
          <a:lstStyle/>
          <a:p>
            <a:pPr algn="ctr" fontAlgn="base"/>
            <a:endParaRPr lang="zh-CN" altLang="en-US" sz="1895" strike="noStrike" noProof="1">
              <a:solidFill>
                <a:srgbClr val="7EC23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cxnSp>
        <p:nvCxnSpPr>
          <p:cNvPr id="36" name="直接连接符 35"/>
          <p:cNvCxnSpPr/>
          <p:nvPr/>
        </p:nvCxnSpPr>
        <p:spPr>
          <a:xfrm>
            <a:off x="346075" y="404813"/>
            <a:ext cx="276225" cy="509588"/>
          </a:xfrm>
          <a:prstGeom prst="line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51" name="文本框 10"/>
          <p:cNvSpPr txBox="1"/>
          <p:nvPr>
            <p:custDataLst>
              <p:tags r:id="rId3"/>
            </p:custDataLst>
          </p:nvPr>
        </p:nvSpPr>
        <p:spPr>
          <a:xfrm>
            <a:off x="7320280" y="1260359"/>
            <a:ext cx="2050066" cy="460375"/>
          </a:xfrm>
          <a:prstGeom prst="rect">
            <a:avLst/>
          </a:prstGeom>
          <a:noFill/>
          <a:ln w="9525">
            <a:noFill/>
          </a:ln>
        </p:spPr>
        <p:txBody>
          <a:bodyPr wrap="square" anchor="t" anchorCtr="0">
            <a:spAutoFit/>
          </a:bodyPr>
          <a:lstStyle/>
          <a:p>
            <a:pPr algn="dist"/>
            <a:r>
              <a:rPr lang="zh-CN" altLang="en-US" sz="2400" b="1" dirty="0">
                <a:solidFill>
                  <a:srgbClr val="B57144"/>
                </a:solidFill>
                <a:latin typeface="微软雅黑" panose="020B0503020204020204" charset="-122"/>
                <a:ea typeface="微软雅黑" panose="020B0503020204020204" charset="-122"/>
              </a:rPr>
              <a:t>功能点</a:t>
            </a:r>
          </a:p>
        </p:txBody>
      </p:sp>
      <p:sp>
        <p:nvSpPr>
          <p:cNvPr id="2" name="文本框 1"/>
          <p:cNvSpPr txBox="1"/>
          <p:nvPr>
            <p:custDataLst>
              <p:tags r:id="rId4"/>
            </p:custDataLst>
          </p:nvPr>
        </p:nvSpPr>
        <p:spPr>
          <a:xfrm>
            <a:off x="6887845" y="1844675"/>
            <a:ext cx="5269230" cy="3830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筛选已标记的地点功能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，用户可以使用该功能快速寻找到拥有不同标记的目标地点。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800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查看地点信息功能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，浏览标记地点的相关信息，信息包括地点名称、地点说明、评论、图片、点赞等，用户可以在该页面点赞与进入评论页面。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1800" noProof="1">
              <a:solidFill>
                <a:schemeClr val="dk1">
                  <a:lumMod val="75000"/>
                  <a:lumOff val="25000"/>
                </a:schemeClr>
              </a:solidFill>
              <a:latin typeface="宋体" panose="02010600030101010101" pitchFamily="2" charset="-122"/>
              <a:cs typeface="+mn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 b="1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评论功能</a:t>
            </a:r>
            <a:r>
              <a:rPr lang="zh-CN" altLang="en-US" sz="1800" noProof="1">
                <a:solidFill>
                  <a:schemeClr val="dk1">
                    <a:lumMod val="75000"/>
                    <a:lumOff val="25000"/>
                  </a:schemeClr>
                </a:solidFill>
                <a:latin typeface="宋体" panose="02010600030101010101" pitchFamily="2" charset="-122"/>
                <a:cs typeface="+mn-cs"/>
              </a:rPr>
              <a:t>，用户可以在评论页面添加评论信息，上传审查后将由系统展示给其他用户。</a:t>
            </a:r>
          </a:p>
        </p:txBody>
      </p:sp>
      <p:pic>
        <p:nvPicPr>
          <p:cNvPr id="31753" name="图片 10" descr="logo"/>
          <p:cNvPicPr>
            <a:picLocks noChangeAspect="1"/>
          </p:cNvPicPr>
          <p:nvPr/>
        </p:nvPicPr>
        <p:blipFill>
          <a:blip r:embed="rId7">
            <a:lum bright="6000"/>
          </a:blip>
          <a:srcRect r="65277" b="-8884"/>
          <a:stretch>
            <a:fillRect/>
          </a:stretch>
        </p:blipFill>
        <p:spPr>
          <a:xfrm>
            <a:off x="11280775" y="287338"/>
            <a:ext cx="625475" cy="6270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43014" name="Content Placeholder 2"/>
          <p:cNvSpPr txBox="1"/>
          <p:nvPr/>
        </p:nvSpPr>
        <p:spPr>
          <a:xfrm>
            <a:off x="768350" y="444500"/>
            <a:ext cx="1849120" cy="1024255"/>
          </a:xfrm>
          <a:prstGeom prst="rect">
            <a:avLst/>
          </a:prstGeom>
          <a:noFill/>
          <a:ln w="9525">
            <a:noFill/>
          </a:ln>
        </p:spPr>
        <p:txBody>
          <a:bodyPr wrap="square" lIns="0" tIns="0" rIns="0" bIns="0" anchor="t" anchorCtr="0">
            <a:spAutoFit/>
          </a:bodyPr>
          <a:lstStyle/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r>
              <a:rPr lang="zh-CN" altLang="en-US" sz="2800" b="1" dirty="0">
                <a:solidFill>
                  <a:srgbClr val="B57144"/>
                </a:solidFill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功能设计</a:t>
            </a:r>
          </a:p>
          <a:p>
            <a:pPr algn="dist" defTabSz="457200">
              <a:spcBef>
                <a:spcPct val="20000"/>
              </a:spcBef>
              <a:spcAft>
                <a:spcPts val="600"/>
              </a:spcAft>
              <a:buClr>
                <a:srgbClr val="986A44"/>
              </a:buClr>
              <a:buSzPct val="145000"/>
              <a:buFont typeface="Arial" panose="020B0604020202020204"/>
            </a:pPr>
            <a:endParaRPr lang="zh-CN" altLang="en-US" sz="2800" b="1" dirty="0">
              <a:solidFill>
                <a:srgbClr val="B57144"/>
              </a:solidFill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1225" y="908685"/>
            <a:ext cx="5414010" cy="58324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"/>
  <p:tag name="KSO_WM_UNIT_TEXT_FILL_FORE_SCHEMECOLOR_INDEX" val="14"/>
  <p:tag name="KSO_WM_UNIT_TEXT_FILL_TYPE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505,&quot;width&quot;:8007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-0.75"/>
  <p:tag name="KSO_WM_UNIT_FILL_FORE_SCHEMECOLOR_INDEX" val="16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-0.75"/>
  <p:tag name="KSO_WM_UNIT_FILL_FORE_SCHEMECOLOR_INDEX" val="16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-0.75"/>
  <p:tag name="KSO_WM_UNIT_FILL_FORE_SCHEMECOLOR_INDEX" val="16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-0.75"/>
  <p:tag name="KSO_WM_UNIT_FILL_FORE_SCHEMECOLOR_INDEX" val="16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0"/>
  <p:tag name="KSO_WM_UNIT_FILL_FORE_SCHEMECOLOR_INDEX" val="14"/>
  <p:tag name="KSO_WM_UNIT_FILL_TYPE" val="1"/>
  <p:tag name="KSO_WM_UNIT_TEXT_FILL_FORE_SCHEMECOLOR_INDEX_BRIGHTNESS" val="0"/>
  <p:tag name="KSO_WM_UNIT_TEXT_FILL_FORE_SCHEMECOLOR_INDEX" val="2"/>
  <p:tag name="KSO_WM_UNIT_TEXT_FILL_TYPE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FILL_FORE_SCHEMECOLOR_INDEX_BRIGHTNESS" val="-0.75"/>
  <p:tag name="KSO_WM_UNIT_FILL_FORE_SCHEMECOLOR_INDEX" val="16"/>
  <p:tag name="KSO_WM_UNIT_FILL_TYPE" val="1"/>
  <p:tag name="KSO_WM_UNIT_LINE_FORE_SCHEMECOLOR_INDEX_BRIGHTNESS" val="0"/>
  <p:tag name="KSO_WM_UNIT_LINE_FORE_SCHEMECOLOR_INDEX" val="5"/>
  <p:tag name="KSO_WM_UNIT_LINE_FILL_TYPE" val="2"/>
  <p:tag name="KSO_WM_UNIT_TEXT_FILL_FORE_SCHEMECOLOR_INDEX_BRIGHTNESS" val="0"/>
  <p:tag name="KSO_WM_UNIT_TEXT_FILL_FORE_SCHEMECOLOR_INDEX" val="2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  <p:tag name="KSO_WM_UNIT_FILL_FORE_SCHEMECOLOR_INDEX_BRIGHTNESS" val="0"/>
  <p:tag name="KSO_WM_UNIT_FILL_FORE_SCHEMECOLOR_INDEX" val="7"/>
  <p:tag name="KSO_WM_UNI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FORE_SCHEMECOLOR_INDEX_BRIGHTNESS" val="0.25"/>
  <p:tag name="KSO_WM_UNIT_TEXT_FILL_FORE_SCHEMECOLOR_INDEX" val="13"/>
  <p:tag name="KSO_WM_UNIT_TEXT_FILL_TYPE" val="1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FBEEE3"/>
      </a:dk2>
      <a:lt2>
        <a:srgbClr val="FCF9F7"/>
      </a:lt2>
      <a:accent1>
        <a:srgbClr val="BC8F69"/>
      </a:accent1>
      <a:accent2>
        <a:srgbClr val="D2BA8F"/>
      </a:accent2>
      <a:accent3>
        <a:srgbClr val="D9D7D6"/>
      </a:accent3>
      <a:accent4>
        <a:srgbClr val="8B7377"/>
      </a:accent4>
      <a:accent5>
        <a:srgbClr val="736161"/>
      </a:accent5>
      <a:accent6>
        <a:srgbClr val="8D5C4C"/>
      </a:accent6>
      <a:hlink>
        <a:srgbClr val="5FCBFB"/>
      </a:hlink>
      <a:folHlink>
        <a:srgbClr val="B759BC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默认设计模板">
  <a:themeElements>
    <a:clrScheme name="">
      <a:dk1>
        <a:srgbClr val="000000"/>
      </a:dk1>
      <a:lt1>
        <a:srgbClr val="FFFFFF"/>
      </a:lt1>
      <a:dk2>
        <a:srgbClr val="FBEEE3"/>
      </a:dk2>
      <a:lt2>
        <a:srgbClr val="FCF9F7"/>
      </a:lt2>
      <a:accent1>
        <a:srgbClr val="BC8F69"/>
      </a:accent1>
      <a:accent2>
        <a:srgbClr val="D2BA8F"/>
      </a:accent2>
      <a:accent3>
        <a:srgbClr val="D9D7D6"/>
      </a:accent3>
      <a:accent4>
        <a:srgbClr val="8B7377"/>
      </a:accent4>
      <a:accent5>
        <a:srgbClr val="736161"/>
      </a:accent5>
      <a:accent6>
        <a:srgbClr val="8D5C4C"/>
      </a:accent6>
      <a:hlink>
        <a:srgbClr val="5FCBFB"/>
      </a:hlink>
      <a:folHlink>
        <a:srgbClr val="B759BC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1051</Words>
  <Application>Microsoft Office PowerPoint</Application>
  <PresentationFormat>宽屏</PresentationFormat>
  <Paragraphs>99</Paragraphs>
  <Slides>20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宋体</vt:lpstr>
      <vt:lpstr>Microsoft YaHei</vt:lpstr>
      <vt:lpstr>Microsoft YaHei</vt:lpstr>
      <vt:lpstr>字魂58号-创中黑</vt:lpstr>
      <vt:lpstr>Arial</vt:lpstr>
      <vt:lpstr>Bahnschrift Light Condensed</vt:lpstr>
      <vt:lpstr>Calibri</vt:lpstr>
      <vt:lpstr>Lato Light</vt:lpstr>
      <vt:lpstr>默认设计模板</vt:lpstr>
      <vt:lpstr>1_默认设计模板</vt:lpstr>
      <vt:lpstr>2_默认设计模板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86180</dc:creator>
  <cp:lastModifiedBy>SH X</cp:lastModifiedBy>
  <cp:revision>123</cp:revision>
  <dcterms:created xsi:type="dcterms:W3CDTF">2021-11-02T03:06:00Z</dcterms:created>
  <dcterms:modified xsi:type="dcterms:W3CDTF">2022-10-03T15:07:40Z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2052-11.1.0.11045</vt:lpwstr>
  </property>
  <property fmtid="{D5CDD505-2E9C-101B-9397-08002B2CF9AE}" pid="3" name="ICV">
    <vt:lpwstr>455C5159E5644944B872CDE5769B9A2E</vt:lpwstr>
  </property>
</Properties>
</file>